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65" r:id="rId24"/>
    <p:sldId id="280" r:id="rId25"/>
    <p:sldId id="266" r:id="rId26"/>
    <p:sldId id="261" r:id="rId27"/>
    <p:sldId id="264" r:id="rId28"/>
    <p:sldId id="262" r:id="rId29"/>
    <p:sldId id="263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B661A6-0B6A-226E-28E0-57D6435727E1}" v="9" dt="2024-07-26T10:11:00.0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>
      <p:cViewPr varScale="1">
        <p:scale>
          <a:sx n="114" d="100"/>
          <a:sy n="114" d="100"/>
        </p:scale>
        <p:origin x="15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 Turner" userId="S::bturner@whiterosemaths.com::ba76f569-2a98-4ad1-a28a-b4da6cde2583" providerId="AD" clId="Web-{B6B661A6-0B6A-226E-28E0-57D6435727E1}"/>
    <pc:docChg chg="addSld delSld">
      <pc:chgData name="Beth Turner" userId="S::bturner@whiterosemaths.com::ba76f569-2a98-4ad1-a28a-b4da6cde2583" providerId="AD" clId="Web-{B6B661A6-0B6A-226E-28E0-57D6435727E1}" dt="2024-07-26T10:11:00.099" v="8"/>
      <pc:docMkLst>
        <pc:docMk/>
      </pc:docMkLst>
      <pc:sldChg chg="del">
        <pc:chgData name="Beth Turner" userId="S::bturner@whiterosemaths.com::ba76f569-2a98-4ad1-a28a-b4da6cde2583" providerId="AD" clId="Web-{B6B661A6-0B6A-226E-28E0-57D6435727E1}" dt="2024-07-26T10:10:45.739" v="4"/>
        <pc:sldMkLst>
          <pc:docMk/>
          <pc:sldMk cId="1026573190" sldId="260"/>
        </pc:sldMkLst>
      </pc:sldChg>
      <pc:sldChg chg="add del">
        <pc:chgData name="Beth Turner" userId="S::bturner@whiterosemaths.com::ba76f569-2a98-4ad1-a28a-b4da6cde2583" providerId="AD" clId="Web-{B6B661A6-0B6A-226E-28E0-57D6435727E1}" dt="2024-07-26T10:11:00.006" v="5"/>
        <pc:sldMkLst>
          <pc:docMk/>
          <pc:sldMk cId="3947130633" sldId="261"/>
        </pc:sldMkLst>
      </pc:sldChg>
      <pc:sldChg chg="add del">
        <pc:chgData name="Beth Turner" userId="S::bturner@whiterosemaths.com::ba76f569-2a98-4ad1-a28a-b4da6cde2583" providerId="AD" clId="Web-{B6B661A6-0B6A-226E-28E0-57D6435727E1}" dt="2024-07-26T10:11:00.068" v="7"/>
        <pc:sldMkLst>
          <pc:docMk/>
          <pc:sldMk cId="222685614" sldId="262"/>
        </pc:sldMkLst>
      </pc:sldChg>
      <pc:sldChg chg="add del">
        <pc:chgData name="Beth Turner" userId="S::bturner@whiterosemaths.com::ba76f569-2a98-4ad1-a28a-b4da6cde2583" providerId="AD" clId="Web-{B6B661A6-0B6A-226E-28E0-57D6435727E1}" dt="2024-07-26T10:11:00.099" v="8"/>
        <pc:sldMkLst>
          <pc:docMk/>
          <pc:sldMk cId="2873217930" sldId="263"/>
        </pc:sldMkLst>
      </pc:sldChg>
      <pc:sldChg chg="add del">
        <pc:chgData name="Beth Turner" userId="S::bturner@whiterosemaths.com::ba76f569-2a98-4ad1-a28a-b4da6cde2583" providerId="AD" clId="Web-{B6B661A6-0B6A-226E-28E0-57D6435727E1}" dt="2024-07-26T10:11:00.037" v="6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7.jpg"/><Relationship Id="rId7" Type="http://schemas.openxmlformats.org/officeDocument/2006/relationships/image" Target="../media/image6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3.png"/><Relationship Id="rId5" Type="http://schemas.openxmlformats.org/officeDocument/2006/relationships/image" Target="../media/image59.tmp"/><Relationship Id="rId4" Type="http://schemas.openxmlformats.org/officeDocument/2006/relationships/image" Target="../media/image58.tm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7.jpg"/><Relationship Id="rId7" Type="http://schemas.openxmlformats.org/officeDocument/2006/relationships/image" Target="../media/image62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3.png"/><Relationship Id="rId5" Type="http://schemas.openxmlformats.org/officeDocument/2006/relationships/image" Target="../media/image59.tmp"/><Relationship Id="rId4" Type="http://schemas.openxmlformats.org/officeDocument/2006/relationships/image" Target="../media/image58.tmp"/><Relationship Id="rId9" Type="http://schemas.openxmlformats.org/officeDocument/2006/relationships/image" Target="../media/image6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mp"/><Relationship Id="rId7" Type="http://schemas.openxmlformats.org/officeDocument/2006/relationships/image" Target="../media/image67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6.png"/><Relationship Id="rId5" Type="http://schemas.openxmlformats.org/officeDocument/2006/relationships/image" Target="../media/image43.png"/><Relationship Id="rId4" Type="http://schemas.openxmlformats.org/officeDocument/2006/relationships/image" Target="../media/image59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mp"/><Relationship Id="rId7" Type="http://schemas.openxmlformats.org/officeDocument/2006/relationships/image" Target="../media/image67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6.png"/><Relationship Id="rId5" Type="http://schemas.openxmlformats.org/officeDocument/2006/relationships/image" Target="../media/image43.png"/><Relationship Id="rId4" Type="http://schemas.openxmlformats.org/officeDocument/2006/relationships/image" Target="../media/image59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4.png"/><Relationship Id="rId4" Type="http://schemas.openxmlformats.org/officeDocument/2006/relationships/image" Target="../media/image6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3.png"/><Relationship Id="rId4" Type="http://schemas.openxmlformats.org/officeDocument/2006/relationships/image" Target="../media/image7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3.png"/><Relationship Id="rId4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1.png"/><Relationship Id="rId7" Type="http://schemas.openxmlformats.org/officeDocument/2006/relationships/image" Target="../media/image94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3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9" Type="http://schemas.openxmlformats.org/officeDocument/2006/relationships/image" Target="../media/image96.png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8.png"/><Relationship Id="rId18" Type="http://schemas.openxmlformats.org/officeDocument/2006/relationships/image" Target="../media/image113.png"/><Relationship Id="rId26" Type="http://schemas.openxmlformats.org/officeDocument/2006/relationships/image" Target="../media/image121.png"/><Relationship Id="rId39" Type="http://schemas.openxmlformats.org/officeDocument/2006/relationships/image" Target="../media/image133.png"/><Relationship Id="rId21" Type="http://schemas.openxmlformats.org/officeDocument/2006/relationships/image" Target="../media/image116.png"/><Relationship Id="rId34" Type="http://schemas.openxmlformats.org/officeDocument/2006/relationships/image" Target="../media/image128.png"/><Relationship Id="rId7" Type="http://schemas.openxmlformats.org/officeDocument/2006/relationships/image" Target="../media/image102.png"/><Relationship Id="rId12" Type="http://schemas.openxmlformats.org/officeDocument/2006/relationships/image" Target="../media/image107.png"/><Relationship Id="rId17" Type="http://schemas.openxmlformats.org/officeDocument/2006/relationships/image" Target="../media/image112.png"/><Relationship Id="rId25" Type="http://schemas.openxmlformats.org/officeDocument/2006/relationships/image" Target="../media/image120.png"/><Relationship Id="rId33" Type="http://schemas.openxmlformats.org/officeDocument/2006/relationships/image" Target="../media/image127.png"/><Relationship Id="rId38" Type="http://schemas.openxmlformats.org/officeDocument/2006/relationships/image" Target="../media/image132.png"/><Relationship Id="rId2" Type="http://schemas.openxmlformats.org/officeDocument/2006/relationships/image" Target="../media/image97.png"/><Relationship Id="rId16" Type="http://schemas.openxmlformats.org/officeDocument/2006/relationships/image" Target="../media/image111.png"/><Relationship Id="rId20" Type="http://schemas.openxmlformats.org/officeDocument/2006/relationships/image" Target="../media/image115.png"/><Relationship Id="rId29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1.png"/><Relationship Id="rId11" Type="http://schemas.openxmlformats.org/officeDocument/2006/relationships/image" Target="../media/image106.png"/><Relationship Id="rId24" Type="http://schemas.openxmlformats.org/officeDocument/2006/relationships/image" Target="../media/image119.png"/><Relationship Id="rId32" Type="http://schemas.openxmlformats.org/officeDocument/2006/relationships/image" Target="../media/image126.png"/><Relationship Id="rId37" Type="http://schemas.openxmlformats.org/officeDocument/2006/relationships/image" Target="../media/image131.png"/><Relationship Id="rId40" Type="http://schemas.openxmlformats.org/officeDocument/2006/relationships/image" Target="../media/image134.png"/><Relationship Id="rId5" Type="http://schemas.openxmlformats.org/officeDocument/2006/relationships/image" Target="../media/image100.png"/><Relationship Id="rId15" Type="http://schemas.openxmlformats.org/officeDocument/2006/relationships/image" Target="../media/image110.png"/><Relationship Id="rId23" Type="http://schemas.openxmlformats.org/officeDocument/2006/relationships/image" Target="../media/image118.png"/><Relationship Id="rId28" Type="http://schemas.openxmlformats.org/officeDocument/2006/relationships/image" Target="../media/image123.png"/><Relationship Id="rId36" Type="http://schemas.openxmlformats.org/officeDocument/2006/relationships/image" Target="../media/image130.png"/><Relationship Id="rId10" Type="http://schemas.openxmlformats.org/officeDocument/2006/relationships/image" Target="../media/image105.png"/><Relationship Id="rId19" Type="http://schemas.openxmlformats.org/officeDocument/2006/relationships/image" Target="../media/image114.png"/><Relationship Id="rId31" Type="http://schemas.openxmlformats.org/officeDocument/2006/relationships/image" Target="../media/image125.png"/><Relationship Id="rId4" Type="http://schemas.openxmlformats.org/officeDocument/2006/relationships/image" Target="../media/image99.jpeg"/><Relationship Id="rId9" Type="http://schemas.openxmlformats.org/officeDocument/2006/relationships/image" Target="../media/image104.png"/><Relationship Id="rId14" Type="http://schemas.openxmlformats.org/officeDocument/2006/relationships/image" Target="../media/image109.png"/><Relationship Id="rId22" Type="http://schemas.openxmlformats.org/officeDocument/2006/relationships/image" Target="../media/image117.png"/><Relationship Id="rId27" Type="http://schemas.openxmlformats.org/officeDocument/2006/relationships/image" Target="../media/image122.png"/><Relationship Id="rId30" Type="http://schemas.openxmlformats.org/officeDocument/2006/relationships/image" Target="../media/image124.png"/><Relationship Id="rId35" Type="http://schemas.openxmlformats.org/officeDocument/2006/relationships/image" Target="../media/image129.png"/><Relationship Id="rId8" Type="http://schemas.openxmlformats.org/officeDocument/2006/relationships/image" Target="../media/image103.png"/><Relationship Id="rId3" Type="http://schemas.openxmlformats.org/officeDocument/2006/relationships/image" Target="../media/image98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6.png"/><Relationship Id="rId18" Type="http://schemas.openxmlformats.org/officeDocument/2006/relationships/image" Target="../media/image151.png"/><Relationship Id="rId26" Type="http://schemas.openxmlformats.org/officeDocument/2006/relationships/image" Target="../media/image159.png"/><Relationship Id="rId39" Type="http://schemas.openxmlformats.org/officeDocument/2006/relationships/image" Target="../media/image172.png"/><Relationship Id="rId21" Type="http://schemas.openxmlformats.org/officeDocument/2006/relationships/image" Target="../media/image154.png"/><Relationship Id="rId34" Type="http://schemas.openxmlformats.org/officeDocument/2006/relationships/image" Target="../media/image167.png"/><Relationship Id="rId42" Type="http://schemas.openxmlformats.org/officeDocument/2006/relationships/image" Target="../media/image175.png"/><Relationship Id="rId47" Type="http://schemas.openxmlformats.org/officeDocument/2006/relationships/image" Target="../media/image180.png"/><Relationship Id="rId50" Type="http://schemas.openxmlformats.org/officeDocument/2006/relationships/image" Target="../media/image183.png"/><Relationship Id="rId55" Type="http://schemas.openxmlformats.org/officeDocument/2006/relationships/image" Target="../media/image188.png"/><Relationship Id="rId7" Type="http://schemas.openxmlformats.org/officeDocument/2006/relationships/image" Target="../media/image140.png"/><Relationship Id="rId2" Type="http://schemas.openxmlformats.org/officeDocument/2006/relationships/image" Target="../media/image135.png"/><Relationship Id="rId16" Type="http://schemas.openxmlformats.org/officeDocument/2006/relationships/image" Target="../media/image149.png"/><Relationship Id="rId29" Type="http://schemas.openxmlformats.org/officeDocument/2006/relationships/image" Target="../media/image162.png"/><Relationship Id="rId11" Type="http://schemas.openxmlformats.org/officeDocument/2006/relationships/image" Target="../media/image144.png"/><Relationship Id="rId24" Type="http://schemas.openxmlformats.org/officeDocument/2006/relationships/image" Target="../media/image157.png"/><Relationship Id="rId32" Type="http://schemas.openxmlformats.org/officeDocument/2006/relationships/image" Target="../media/image165.png"/><Relationship Id="rId37" Type="http://schemas.openxmlformats.org/officeDocument/2006/relationships/image" Target="../media/image170.png"/><Relationship Id="rId40" Type="http://schemas.openxmlformats.org/officeDocument/2006/relationships/image" Target="../media/image173.png"/><Relationship Id="rId45" Type="http://schemas.openxmlformats.org/officeDocument/2006/relationships/image" Target="../media/image178.png"/><Relationship Id="rId53" Type="http://schemas.openxmlformats.org/officeDocument/2006/relationships/image" Target="../media/image186.png"/><Relationship Id="rId58" Type="http://schemas.openxmlformats.org/officeDocument/2006/relationships/image" Target="../media/image191.png"/><Relationship Id="rId5" Type="http://schemas.openxmlformats.org/officeDocument/2006/relationships/image" Target="../media/image138.png"/><Relationship Id="rId19" Type="http://schemas.openxmlformats.org/officeDocument/2006/relationships/image" Target="../media/image152.png"/><Relationship Id="rId4" Type="http://schemas.openxmlformats.org/officeDocument/2006/relationships/image" Target="../media/image137.png"/><Relationship Id="rId9" Type="http://schemas.openxmlformats.org/officeDocument/2006/relationships/image" Target="../media/image142.png"/><Relationship Id="rId14" Type="http://schemas.openxmlformats.org/officeDocument/2006/relationships/image" Target="../media/image147.png"/><Relationship Id="rId22" Type="http://schemas.openxmlformats.org/officeDocument/2006/relationships/image" Target="../media/image155.png"/><Relationship Id="rId27" Type="http://schemas.openxmlformats.org/officeDocument/2006/relationships/image" Target="../media/image160.png"/><Relationship Id="rId30" Type="http://schemas.openxmlformats.org/officeDocument/2006/relationships/image" Target="../media/image163.png"/><Relationship Id="rId35" Type="http://schemas.openxmlformats.org/officeDocument/2006/relationships/image" Target="../media/image168.png"/><Relationship Id="rId43" Type="http://schemas.openxmlformats.org/officeDocument/2006/relationships/image" Target="../media/image176.png"/><Relationship Id="rId48" Type="http://schemas.openxmlformats.org/officeDocument/2006/relationships/image" Target="../media/image181.png"/><Relationship Id="rId56" Type="http://schemas.openxmlformats.org/officeDocument/2006/relationships/image" Target="../media/image189.png"/><Relationship Id="rId8" Type="http://schemas.openxmlformats.org/officeDocument/2006/relationships/image" Target="../media/image141.png"/><Relationship Id="rId51" Type="http://schemas.openxmlformats.org/officeDocument/2006/relationships/image" Target="../media/image184.png"/><Relationship Id="rId3" Type="http://schemas.openxmlformats.org/officeDocument/2006/relationships/image" Target="../media/image136.png"/><Relationship Id="rId12" Type="http://schemas.openxmlformats.org/officeDocument/2006/relationships/image" Target="../media/image145.png"/><Relationship Id="rId17" Type="http://schemas.openxmlformats.org/officeDocument/2006/relationships/image" Target="../media/image150.png"/><Relationship Id="rId25" Type="http://schemas.openxmlformats.org/officeDocument/2006/relationships/image" Target="../media/image158.png"/><Relationship Id="rId33" Type="http://schemas.openxmlformats.org/officeDocument/2006/relationships/image" Target="../media/image166.png"/><Relationship Id="rId38" Type="http://schemas.openxmlformats.org/officeDocument/2006/relationships/image" Target="../media/image171.png"/><Relationship Id="rId46" Type="http://schemas.openxmlformats.org/officeDocument/2006/relationships/image" Target="../media/image179.png"/><Relationship Id="rId20" Type="http://schemas.openxmlformats.org/officeDocument/2006/relationships/image" Target="../media/image153.png"/><Relationship Id="rId41" Type="http://schemas.openxmlformats.org/officeDocument/2006/relationships/image" Target="../media/image174.png"/><Relationship Id="rId54" Type="http://schemas.openxmlformats.org/officeDocument/2006/relationships/image" Target="../media/image18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9.png"/><Relationship Id="rId15" Type="http://schemas.openxmlformats.org/officeDocument/2006/relationships/image" Target="../media/image148.png"/><Relationship Id="rId23" Type="http://schemas.openxmlformats.org/officeDocument/2006/relationships/image" Target="../media/image156.png"/><Relationship Id="rId28" Type="http://schemas.openxmlformats.org/officeDocument/2006/relationships/image" Target="../media/image161.png"/><Relationship Id="rId36" Type="http://schemas.openxmlformats.org/officeDocument/2006/relationships/image" Target="../media/image169.png"/><Relationship Id="rId49" Type="http://schemas.openxmlformats.org/officeDocument/2006/relationships/image" Target="../media/image182.png"/><Relationship Id="rId57" Type="http://schemas.openxmlformats.org/officeDocument/2006/relationships/image" Target="../media/image190.png"/><Relationship Id="rId10" Type="http://schemas.openxmlformats.org/officeDocument/2006/relationships/image" Target="../media/image143.png"/><Relationship Id="rId31" Type="http://schemas.openxmlformats.org/officeDocument/2006/relationships/image" Target="../media/image164.png"/><Relationship Id="rId44" Type="http://schemas.openxmlformats.org/officeDocument/2006/relationships/image" Target="../media/image177.png"/><Relationship Id="rId52" Type="http://schemas.openxmlformats.org/officeDocument/2006/relationships/image" Target="../media/image1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BD1B97-71C5-CFFC-9740-3CFEABBBA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557" y="2474894"/>
            <a:ext cx="5992887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D9272A-C27A-45F0-E5F7-A3622874A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844" y="4230408"/>
            <a:ext cx="1838381" cy="18403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6479AB-A36C-3AB1-0474-AA17F00EB8A6}"/>
                  </a:ext>
                </a:extLst>
              </p:cNvPr>
              <p:cNvSpPr txBox="1"/>
              <p:nvPr/>
            </p:nvSpPr>
            <p:spPr>
              <a:xfrm>
                <a:off x="673260" y="344122"/>
                <a:ext cx="7525512" cy="5601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3200" dirty="0">
                    <a:latin typeface="Comic Sans MS" panose="030F0702030302020204" pitchFamily="66" charset="0"/>
                  </a:rPr>
                  <a:t>Complete the number bonds.</a:t>
                </a: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		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  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0</a:t>
                </a: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		1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  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</a:t>
                </a:r>
              </a:p>
              <a:p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2) List all the number bonds to 10</a:t>
                </a:r>
              </a:p>
              <a:p>
                <a:endParaRPr lang="en-GB" sz="4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			 		</a:t>
                </a:r>
                <a:endParaRPr lang="en-GB" sz="200" dirty="0">
                  <a:latin typeface="Comic Sans MS" panose="030F0702030302020204" pitchFamily="66" charset="0"/>
                </a:endParaRP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3) Complete the part-whole model.</a:t>
                </a:r>
              </a:p>
              <a:p>
                <a:endParaRPr lang="en-GB" sz="4400" dirty="0">
                  <a:latin typeface="Comic Sans MS" panose="030F0702030302020204" pitchFamily="66" charset="0"/>
                </a:endParaRP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4)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	</a:t>
                </a:r>
                <a:endParaRPr lang="en-GB" sz="3200" dirty="0">
                  <a:latin typeface="Comic Sans MS" panose="030F0702030302020204" pitchFamily="66" charset="0"/>
                </a:endParaRPr>
              </a:p>
              <a:p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6479AB-A36C-3AB1-0474-AA17F00EB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60" y="344122"/>
                <a:ext cx="7525512" cy="5601533"/>
              </a:xfrm>
              <a:prstGeom prst="rect">
                <a:avLst/>
              </a:prstGeom>
              <a:blipFill>
                <a:blip r:embed="rId3"/>
                <a:stretch>
                  <a:fillRect l="-2591" t="-29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C3343F46-B1C2-1EF6-C239-6158698C6EAE}"/>
              </a:ext>
            </a:extLst>
          </p:cNvPr>
          <p:cNvSpPr txBox="1"/>
          <p:nvPr/>
        </p:nvSpPr>
        <p:spPr>
          <a:xfrm>
            <a:off x="5497060" y="538329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8BCA12-71AF-E71C-9C85-4718F206C3E4}"/>
              </a:ext>
            </a:extLst>
          </p:cNvPr>
          <p:cNvSpPr txBox="1"/>
          <p:nvPr/>
        </p:nvSpPr>
        <p:spPr>
          <a:xfrm>
            <a:off x="6563397" y="5380009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875880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1E8F70-274F-942F-D730-673762663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844" y="4230408"/>
            <a:ext cx="1838381" cy="18403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1BF7CB5-2F74-DC6D-A03C-C4BCF8FD5DDC}"/>
                  </a:ext>
                </a:extLst>
              </p:cNvPr>
              <p:cNvSpPr txBox="1"/>
              <p:nvPr/>
            </p:nvSpPr>
            <p:spPr>
              <a:xfrm>
                <a:off x="673260" y="344122"/>
                <a:ext cx="7525512" cy="5601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3200" dirty="0">
                    <a:latin typeface="Comic Sans MS" panose="030F0702030302020204" pitchFamily="66" charset="0"/>
                  </a:rPr>
                  <a:t>Complete the number bonds.</a:t>
                </a: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		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  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0</a:t>
                </a: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		1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dirty="0">
                    <a:latin typeface="Comic Sans MS" panose="030F0702030302020204" pitchFamily="66" charset="0"/>
                  </a:rPr>
                  <a:t>		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  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</a:t>
                </a:r>
              </a:p>
              <a:p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2) List all the number bonds to 10</a:t>
                </a:r>
              </a:p>
              <a:p>
                <a:endParaRPr lang="en-GB" sz="4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			 		</a:t>
                </a:r>
                <a:endParaRPr lang="en-GB" sz="200" dirty="0">
                  <a:latin typeface="Comic Sans MS" panose="030F0702030302020204" pitchFamily="66" charset="0"/>
                </a:endParaRP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3) Complete the </a:t>
                </a:r>
                <a:r>
                  <a:rPr lang="en-GB" sz="3200">
                    <a:latin typeface="Comic Sans MS" panose="030F0702030302020204" pitchFamily="66" charset="0"/>
                  </a:rPr>
                  <a:t>part-whole model.</a:t>
                </a:r>
                <a:endParaRPr lang="en-GB" sz="3200" dirty="0">
                  <a:latin typeface="Comic Sans MS" panose="030F0702030302020204" pitchFamily="66" charset="0"/>
                </a:endParaRPr>
              </a:p>
              <a:p>
                <a:endParaRPr lang="en-GB" sz="4400" dirty="0">
                  <a:latin typeface="Comic Sans MS" panose="030F0702030302020204" pitchFamily="66" charset="0"/>
                </a:endParaRPr>
              </a:p>
              <a:p>
                <a:r>
                  <a:rPr lang="en-GB" sz="3200" dirty="0">
                    <a:latin typeface="Comic Sans MS" panose="030F0702030302020204" pitchFamily="66" charset="0"/>
                  </a:rPr>
                  <a:t>4)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u="sng" dirty="0">
                    <a:latin typeface="Comic Sans MS" panose="030F0702030302020204" pitchFamily="66" charset="0"/>
                  </a:rPr>
                  <a:t>		</a:t>
                </a:r>
                <a:endParaRPr lang="en-GB" sz="3200" dirty="0">
                  <a:latin typeface="Comic Sans MS" panose="030F0702030302020204" pitchFamily="66" charset="0"/>
                </a:endParaRPr>
              </a:p>
              <a:p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1BF7CB5-2F74-DC6D-A03C-C4BCF8FD5D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60" y="344122"/>
                <a:ext cx="7525512" cy="5601533"/>
              </a:xfrm>
              <a:prstGeom prst="rect">
                <a:avLst/>
              </a:prstGeom>
              <a:blipFill>
                <a:blip r:embed="rId3"/>
                <a:stretch>
                  <a:fillRect l="-2591" t="-29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5E71D23-8BB2-EBD4-C69E-DEFABFCD757D}"/>
              </a:ext>
            </a:extLst>
          </p:cNvPr>
          <p:cNvSpPr txBox="1"/>
          <p:nvPr/>
        </p:nvSpPr>
        <p:spPr>
          <a:xfrm>
            <a:off x="3390270" y="842792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4B3B9D-52C5-F36B-D3DD-F3819C2B03AB}"/>
              </a:ext>
            </a:extLst>
          </p:cNvPr>
          <p:cNvSpPr txBox="1"/>
          <p:nvPr/>
        </p:nvSpPr>
        <p:spPr>
          <a:xfrm>
            <a:off x="3390270" y="1339081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D329FB-57FD-47AB-2462-99CCC118A27B}"/>
              </a:ext>
            </a:extLst>
          </p:cNvPr>
          <p:cNvSpPr txBox="1"/>
          <p:nvPr/>
        </p:nvSpPr>
        <p:spPr>
          <a:xfrm>
            <a:off x="5004481" y="842792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7F6ED1-5358-F2A7-C014-D8684A92B03A}"/>
              </a:ext>
            </a:extLst>
          </p:cNvPr>
          <p:cNvSpPr txBox="1"/>
          <p:nvPr/>
        </p:nvSpPr>
        <p:spPr>
          <a:xfrm>
            <a:off x="5018904" y="1339081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953BFA5-F404-E633-FCE5-3C66B23D40D9}"/>
                  </a:ext>
                </a:extLst>
              </p:cNvPr>
              <p:cNvSpPr txBox="1"/>
              <p:nvPr/>
            </p:nvSpPr>
            <p:spPr>
              <a:xfrm>
                <a:off x="1000534" y="2663139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953BFA5-F404-E633-FCE5-3C66B23D40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534" y="2663139"/>
                <a:ext cx="1415164" cy="523220"/>
              </a:xfrm>
              <a:prstGeom prst="rect">
                <a:avLst/>
              </a:prstGeom>
              <a:blipFill>
                <a:blip r:embed="rId4"/>
                <a:stretch>
                  <a:fillRect l="-3017" t="-12791" r="-301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53CAEB1-896D-4141-63A2-F5B23F4BDF77}"/>
                  </a:ext>
                </a:extLst>
              </p:cNvPr>
              <p:cNvSpPr txBox="1"/>
              <p:nvPr/>
            </p:nvSpPr>
            <p:spPr>
              <a:xfrm>
                <a:off x="2188345" y="2663139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9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53CAEB1-896D-4141-63A2-F5B23F4BDF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345" y="2663139"/>
                <a:ext cx="1415164" cy="523220"/>
              </a:xfrm>
              <a:prstGeom prst="rect">
                <a:avLst/>
              </a:prstGeom>
              <a:blipFill>
                <a:blip r:embed="rId5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CC127EF-5A26-5A5A-1099-B9EF6738F94B}"/>
                  </a:ext>
                </a:extLst>
              </p:cNvPr>
              <p:cNvSpPr txBox="1"/>
              <p:nvPr/>
            </p:nvSpPr>
            <p:spPr>
              <a:xfrm>
                <a:off x="3376156" y="2663139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CC127EF-5A26-5A5A-1099-B9EF6738F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6156" y="2663139"/>
                <a:ext cx="1415164" cy="523220"/>
              </a:xfrm>
              <a:prstGeom prst="rect">
                <a:avLst/>
              </a:prstGeom>
              <a:blipFill>
                <a:blip r:embed="rId6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2DFCB8E-C59E-C74A-7D97-4303671430F1}"/>
                  </a:ext>
                </a:extLst>
              </p:cNvPr>
              <p:cNvSpPr txBox="1"/>
              <p:nvPr/>
            </p:nvSpPr>
            <p:spPr>
              <a:xfrm>
                <a:off x="4563967" y="2663139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2DFCB8E-C59E-C74A-7D97-4303671430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967" y="2663139"/>
                <a:ext cx="1415164" cy="523220"/>
              </a:xfrm>
              <a:prstGeom prst="rect">
                <a:avLst/>
              </a:prstGeom>
              <a:blipFill>
                <a:blip r:embed="rId7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72529D3-04A9-64FB-CCD2-C307EF11F815}"/>
                  </a:ext>
                </a:extLst>
              </p:cNvPr>
              <p:cNvSpPr txBox="1"/>
              <p:nvPr/>
            </p:nvSpPr>
            <p:spPr>
              <a:xfrm>
                <a:off x="5751778" y="2663139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72529D3-04A9-64FB-CCD2-C307EF11F8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778" y="2663139"/>
                <a:ext cx="1415164" cy="523220"/>
              </a:xfrm>
              <a:prstGeom prst="rect">
                <a:avLst/>
              </a:prstGeom>
              <a:blipFill>
                <a:blip r:embed="rId8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CDD8C96-95D2-6675-1722-529E3D24BF61}"/>
                  </a:ext>
                </a:extLst>
              </p:cNvPr>
              <p:cNvSpPr txBox="1"/>
              <p:nvPr/>
            </p:nvSpPr>
            <p:spPr>
              <a:xfrm>
                <a:off x="6939587" y="2663139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CDD8C96-95D2-6675-1722-529E3D24BF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9587" y="2663139"/>
                <a:ext cx="1415164" cy="523220"/>
              </a:xfrm>
              <a:prstGeom prst="rect">
                <a:avLst/>
              </a:prstGeom>
              <a:blipFill>
                <a:blip r:embed="rId9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A7E8AF16-63BC-A120-8094-B224E9D73782}"/>
              </a:ext>
            </a:extLst>
          </p:cNvPr>
          <p:cNvSpPr txBox="1"/>
          <p:nvPr/>
        </p:nvSpPr>
        <p:spPr>
          <a:xfrm>
            <a:off x="6027455" y="4353112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49AD39-78AD-2D38-6313-133C6B16D8C3}"/>
              </a:ext>
            </a:extLst>
          </p:cNvPr>
          <p:cNvSpPr txBox="1"/>
          <p:nvPr/>
        </p:nvSpPr>
        <p:spPr>
          <a:xfrm>
            <a:off x="2908966" y="479523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FDF3B0C-A5CA-D1C7-C0DC-5487974E5CEF}"/>
              </a:ext>
            </a:extLst>
          </p:cNvPr>
          <p:cNvSpPr txBox="1"/>
          <p:nvPr/>
        </p:nvSpPr>
        <p:spPr>
          <a:xfrm>
            <a:off x="5497060" y="538329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A83A38-8CC8-DFA8-BA4C-EB41B1533614}"/>
              </a:ext>
            </a:extLst>
          </p:cNvPr>
          <p:cNvSpPr txBox="1"/>
          <p:nvPr/>
        </p:nvSpPr>
        <p:spPr>
          <a:xfrm>
            <a:off x="6563397" y="5380009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CF9B04D-C644-F190-A10A-8C601D219B5C}"/>
                  </a:ext>
                </a:extLst>
              </p:cNvPr>
              <p:cNvSpPr txBox="1"/>
              <p:nvPr/>
            </p:nvSpPr>
            <p:spPr>
              <a:xfrm>
                <a:off x="851521" y="3158934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0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CF9B04D-C644-F190-A10A-8C601D219B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521" y="3158934"/>
                <a:ext cx="1415164" cy="523220"/>
              </a:xfrm>
              <a:prstGeom prst="rect">
                <a:avLst/>
              </a:prstGeom>
              <a:blipFill>
                <a:blip r:embed="rId10"/>
                <a:stretch>
                  <a:fillRect l="-3448" t="-11628" r="-2586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EC09102-C80F-9342-C297-601F440371B2}"/>
                  </a:ext>
                </a:extLst>
              </p:cNvPr>
              <p:cNvSpPr txBox="1"/>
              <p:nvPr/>
            </p:nvSpPr>
            <p:spPr>
              <a:xfrm>
                <a:off x="2140934" y="3158934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EC09102-C80F-9342-C297-601F440371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0934" y="3158934"/>
                <a:ext cx="1415164" cy="523220"/>
              </a:xfrm>
              <a:prstGeom prst="rect">
                <a:avLst/>
              </a:prstGeom>
              <a:blipFill>
                <a:blip r:embed="rId11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A5F08088-F7CE-1544-061F-9B4CC549FAE2}"/>
                  </a:ext>
                </a:extLst>
              </p:cNvPr>
              <p:cNvSpPr txBox="1"/>
              <p:nvPr/>
            </p:nvSpPr>
            <p:spPr>
              <a:xfrm>
                <a:off x="3376156" y="3158934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A5F08088-F7CE-1544-061F-9B4CC549FA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6156" y="3158934"/>
                <a:ext cx="1415164" cy="523220"/>
              </a:xfrm>
              <a:prstGeom prst="rect">
                <a:avLst/>
              </a:prstGeom>
              <a:blipFill>
                <a:blip r:embed="rId12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E44EE08-33FF-955C-9AA5-A7C61990EBB5}"/>
                  </a:ext>
                </a:extLst>
              </p:cNvPr>
              <p:cNvSpPr txBox="1"/>
              <p:nvPr/>
            </p:nvSpPr>
            <p:spPr>
              <a:xfrm>
                <a:off x="4563967" y="3158934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E44EE08-33FF-955C-9AA5-A7C61990EB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967" y="3158934"/>
                <a:ext cx="1415164" cy="523220"/>
              </a:xfrm>
              <a:prstGeom prst="rect">
                <a:avLst/>
              </a:prstGeom>
              <a:blipFill>
                <a:blip r:embed="rId1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1B9E332-DC50-E46D-9DC0-CF407FCB30EF}"/>
                  </a:ext>
                </a:extLst>
              </p:cNvPr>
              <p:cNvSpPr txBox="1"/>
              <p:nvPr/>
            </p:nvSpPr>
            <p:spPr>
              <a:xfrm>
                <a:off x="5751778" y="3158934"/>
                <a:ext cx="14151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1B9E332-DC50-E46D-9DC0-CF407FCB30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778" y="3158934"/>
                <a:ext cx="1415164" cy="523220"/>
              </a:xfrm>
              <a:prstGeom prst="rect">
                <a:avLst/>
              </a:prstGeom>
              <a:blipFill>
                <a:blip r:embed="rId14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01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6BD04D-2EF8-0B7B-B4E6-B41147C30A1F}"/>
              </a:ext>
            </a:extLst>
          </p:cNvPr>
          <p:cNvSpPr txBox="1"/>
          <p:nvPr/>
        </p:nvSpPr>
        <p:spPr>
          <a:xfrm>
            <a:off x="667512" y="544286"/>
            <a:ext cx="738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Ron has 5 pennies.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02332B-6205-E5F9-235D-E7D9B986107F}"/>
              </a:ext>
            </a:extLst>
          </p:cNvPr>
          <p:cNvSpPr txBox="1"/>
          <p:nvPr/>
        </p:nvSpPr>
        <p:spPr>
          <a:xfrm>
            <a:off x="667512" y="135888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pennies are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in Ron’s closed hand?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985059-A416-03D4-62E9-4448D8D67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090" y="1146088"/>
            <a:ext cx="802314" cy="7377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173E69-399D-0378-F6BD-2EB72E7323E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0117" y="109644"/>
            <a:ext cx="1575130" cy="12453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9E5B26-9F54-34CE-6BD1-BA3013197919}"/>
              </a:ext>
            </a:extLst>
          </p:cNvPr>
          <p:cNvSpPr txBox="1"/>
          <p:nvPr/>
        </p:nvSpPr>
        <p:spPr>
          <a:xfrm>
            <a:off x="2198952" y="2450210"/>
            <a:ext cx="2465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 penny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87573C-832E-B9E2-39E2-CD6BAA991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890" y="1146088"/>
            <a:ext cx="802314" cy="7377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2C5953-0B8A-624D-290C-57049FB23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690" y="1146088"/>
            <a:ext cx="802314" cy="7377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E91125-5C78-5DC8-C1BF-B509264A5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490" y="1146088"/>
            <a:ext cx="802314" cy="7377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8BC37F-7BD7-BC2A-E524-4DEF6AA6A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290" y="1146088"/>
            <a:ext cx="802314" cy="7377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11616E-688E-949C-D62F-4D97302DE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349" y="2475669"/>
            <a:ext cx="1118404" cy="14039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2CE34A1-B14B-EB73-E0C5-337B52E5C163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04560" flipH="1">
            <a:off x="5196689" y="1823816"/>
            <a:ext cx="1576211" cy="19399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F1DDB8E-225C-8FB5-A0BA-2C73C43AE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6251" y="2709220"/>
            <a:ext cx="518527" cy="4768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D51063-004A-2E29-74E2-AFCBD548A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843" y="2452523"/>
            <a:ext cx="518527" cy="4768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241A889-7135-26BE-1F75-1B5790C91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2579" y="2693422"/>
            <a:ext cx="518527" cy="4768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CEFB01-448C-7A73-1EB6-352876534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9415" y="2916068"/>
            <a:ext cx="518527" cy="47682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4ED33C1-BBC2-FCD3-ABA1-27CA167A4B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064" y="3269056"/>
            <a:ext cx="2697459" cy="27003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5F33511-8E68-8061-6EDF-C13E53630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260" y="3269056"/>
            <a:ext cx="570074" cy="52422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E8F9010-8132-E662-5DEB-3103AC080A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446" y="5389531"/>
            <a:ext cx="570074" cy="52422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523FD03-EDEF-EB0C-1939-0E410546C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459" y="5246526"/>
            <a:ext cx="570074" cy="52422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7893539-6D45-C32A-7795-382349E8E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777" y="4871209"/>
            <a:ext cx="570074" cy="52422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938D32B-CC3C-35BD-5E33-82C84F594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894" y="4996119"/>
            <a:ext cx="570074" cy="52422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51B0514-C416-489E-903C-75A77B83E1FD}"/>
              </a:ext>
            </a:extLst>
          </p:cNvPr>
          <p:cNvSpPr txBox="1"/>
          <p:nvPr/>
        </p:nvSpPr>
        <p:spPr>
          <a:xfrm>
            <a:off x="3888413" y="5337273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14A5396-D3D6-7CB3-A2B4-400819B64EE4}"/>
                  </a:ext>
                </a:extLst>
              </p:cNvPr>
              <p:cNvSpPr txBox="1"/>
              <p:nvPr/>
            </p:nvSpPr>
            <p:spPr>
              <a:xfrm>
                <a:off x="4344616" y="5337273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14A5396-D3D6-7CB3-A2B4-400819B64E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4616" y="5337273"/>
                <a:ext cx="440592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E2EA5BF8-0D28-2E69-3BB1-7DF5B608496D}"/>
              </a:ext>
            </a:extLst>
          </p:cNvPr>
          <p:cNvSpPr txBox="1"/>
          <p:nvPr/>
        </p:nvSpPr>
        <p:spPr>
          <a:xfrm>
            <a:off x="4777568" y="5337273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6782B5B-6B4F-ECB6-6D3C-090D5A877CAA}"/>
                  </a:ext>
                </a:extLst>
              </p:cNvPr>
              <p:cNvSpPr txBox="1"/>
              <p:nvPr/>
            </p:nvSpPr>
            <p:spPr>
              <a:xfrm>
                <a:off x="5359768" y="5337273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6782B5B-6B4F-ECB6-6D3C-090D5A877C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9768" y="5337273"/>
                <a:ext cx="440592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A77FED9B-6515-2D72-CF95-234096B47641}"/>
              </a:ext>
            </a:extLst>
          </p:cNvPr>
          <p:cNvSpPr txBox="1"/>
          <p:nvPr/>
        </p:nvSpPr>
        <p:spPr>
          <a:xfrm>
            <a:off x="5682135" y="5337273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45F487-9F64-E5FB-EDCF-FDD94A8CDA52}"/>
              </a:ext>
            </a:extLst>
          </p:cNvPr>
          <p:cNvSpPr/>
          <p:nvPr/>
        </p:nvSpPr>
        <p:spPr>
          <a:xfrm>
            <a:off x="4725724" y="5396262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482BDE7-6392-2ED1-8FC9-074BF909B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371" y="3754782"/>
            <a:ext cx="570074" cy="52422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7079576-E386-C9B9-F341-883F06CE54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605" y="3893973"/>
            <a:ext cx="570074" cy="52422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07656F4-BF67-73B4-AD4F-4377B31FF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233" y="3621090"/>
            <a:ext cx="570074" cy="52422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AFB86F2-CBED-BC26-B9CB-142AD2C0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765" y="3358976"/>
            <a:ext cx="570074" cy="52422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CA603B6-8BE8-D02A-0064-D2AEA5C29AB9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595440">
            <a:off x="6656877" y="1847428"/>
            <a:ext cx="1576211" cy="193995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2253BD6-4DA0-826B-5F0C-2F57CEA58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1940" y="2697817"/>
            <a:ext cx="518527" cy="476827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C7D989F-B8A0-5203-C027-14A9659CAB33}"/>
              </a:ext>
            </a:extLst>
          </p:cNvPr>
          <p:cNvSpPr txBox="1"/>
          <p:nvPr/>
        </p:nvSpPr>
        <p:spPr>
          <a:xfrm>
            <a:off x="3834014" y="3849224"/>
            <a:ext cx="42997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the whole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and   </a:t>
            </a:r>
            <a:r>
              <a:rPr lang="en-GB" sz="2800" u="sng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 is a part, then the other part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B69CF85-B18F-D32F-0B20-51E7439BB131}"/>
              </a:ext>
            </a:extLst>
          </p:cNvPr>
          <p:cNvSpPr txBox="1"/>
          <p:nvPr/>
        </p:nvSpPr>
        <p:spPr>
          <a:xfrm>
            <a:off x="6578324" y="3800117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49CC8B9-C3FF-DD6C-E75D-E09D2007FCB1}"/>
              </a:ext>
            </a:extLst>
          </p:cNvPr>
          <p:cNvSpPr txBox="1"/>
          <p:nvPr/>
        </p:nvSpPr>
        <p:spPr>
          <a:xfrm>
            <a:off x="3916530" y="424490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8C40B1E-03DD-BB07-8B2A-CA9553344778}"/>
              </a:ext>
            </a:extLst>
          </p:cNvPr>
          <p:cNvSpPr txBox="1"/>
          <p:nvPr/>
        </p:nvSpPr>
        <p:spPr>
          <a:xfrm>
            <a:off x="6166837" y="465135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6065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08403 0.1805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1" y="902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-0.10399 0.2185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08" y="1092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6 L -0.09375 0.2356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11782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0448 0.2206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0.06441 0.272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2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3" grpId="0"/>
      <p:bldP spid="24" grpId="0"/>
      <p:bldP spid="25" grpId="0"/>
      <p:bldP spid="26" grpId="0"/>
      <p:bldP spid="27" grpId="0"/>
      <p:bldP spid="28" grpId="0" animBg="1"/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75FA95-FE36-9C29-C596-EE30CDE718A6}"/>
              </a:ext>
            </a:extLst>
          </p:cNvPr>
          <p:cNvSpPr txBox="1"/>
          <p:nvPr/>
        </p:nvSpPr>
        <p:spPr>
          <a:xfrm>
            <a:off x="667512" y="544286"/>
            <a:ext cx="738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Ron has 5 pennies.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616948-02FD-1DD7-8A35-EA771E50DAA0}"/>
              </a:ext>
            </a:extLst>
          </p:cNvPr>
          <p:cNvSpPr txBox="1"/>
          <p:nvPr/>
        </p:nvSpPr>
        <p:spPr>
          <a:xfrm>
            <a:off x="667512" y="135888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pennies are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in Ron’s closed hand?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8EA0AF-DC34-4B4B-1272-C8BF93CFD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090" y="1146088"/>
            <a:ext cx="802314" cy="7377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BFF713-D1D0-0209-6370-F4D05590A8E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0117" y="109644"/>
            <a:ext cx="1575130" cy="12453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A11E34-E09F-B7B7-2A81-9E5FCB67E02E}"/>
              </a:ext>
            </a:extLst>
          </p:cNvPr>
          <p:cNvSpPr txBox="1"/>
          <p:nvPr/>
        </p:nvSpPr>
        <p:spPr>
          <a:xfrm>
            <a:off x="2198952" y="2450210"/>
            <a:ext cx="2465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pennies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30EDD4-3BA5-3C68-FF38-B3B428313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8890" y="1146088"/>
            <a:ext cx="802314" cy="7377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8E0FE3-F364-57D5-CF01-8EB0D8502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690" y="1146088"/>
            <a:ext cx="802314" cy="7377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64E754-657C-2690-33E4-E3BC8C452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490" y="1146088"/>
            <a:ext cx="802314" cy="7377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62446D-D060-61EF-C9C6-678C17D48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290" y="1146088"/>
            <a:ext cx="802314" cy="7377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0C8BA0-E7CC-9F3A-401B-FC54F7CAB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349" y="2475669"/>
            <a:ext cx="1118404" cy="14039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551774C-7DCA-5154-240A-0C8903CA3243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04560" flipH="1">
            <a:off x="5196689" y="1823816"/>
            <a:ext cx="1576211" cy="19399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7621868-5736-09EC-B6B1-039B750C8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8053" y="2624238"/>
            <a:ext cx="518527" cy="4768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C6D0EDC-B8E3-5B70-1FE7-E274BD9A5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3895" y="2742597"/>
            <a:ext cx="518527" cy="4768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58932B-FC31-2EBC-80C5-C23ABB4153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064" y="3269056"/>
            <a:ext cx="2697459" cy="27003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195DC65-949A-3FD4-78DC-EAA67EADF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260" y="3269056"/>
            <a:ext cx="570074" cy="5242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B3EEB3-9133-3177-B784-FD71A2C12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8448" y="5040554"/>
            <a:ext cx="570074" cy="5242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E6669B3-0DFA-0344-9EB6-FD8960809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565" y="5165464"/>
            <a:ext cx="570074" cy="52422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9418372-99D8-9A02-2EF5-0375F205E558}"/>
              </a:ext>
            </a:extLst>
          </p:cNvPr>
          <p:cNvSpPr txBox="1"/>
          <p:nvPr/>
        </p:nvSpPr>
        <p:spPr>
          <a:xfrm>
            <a:off x="3888331" y="5334515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47FBB55-4AE4-FDF0-356B-168F35C2F1DC}"/>
                  </a:ext>
                </a:extLst>
              </p:cNvPr>
              <p:cNvSpPr txBox="1"/>
              <p:nvPr/>
            </p:nvSpPr>
            <p:spPr>
              <a:xfrm>
                <a:off x="4344534" y="5334515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47FBB55-4AE4-FDF0-356B-168F35C2F1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4534" y="5334515"/>
                <a:ext cx="440592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0B391DA7-C360-CBE1-CE55-0FC301D304EE}"/>
              </a:ext>
            </a:extLst>
          </p:cNvPr>
          <p:cNvSpPr txBox="1"/>
          <p:nvPr/>
        </p:nvSpPr>
        <p:spPr>
          <a:xfrm>
            <a:off x="4777486" y="5334515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0A5A0D8-4DD1-2367-1A31-6611ED54F2DA}"/>
                  </a:ext>
                </a:extLst>
              </p:cNvPr>
              <p:cNvSpPr txBox="1"/>
              <p:nvPr/>
            </p:nvSpPr>
            <p:spPr>
              <a:xfrm>
                <a:off x="5359686" y="5334515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0A5A0D8-4DD1-2367-1A31-6611ED54F2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9686" y="5334515"/>
                <a:ext cx="440592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DC17E83B-1DD1-DFEC-CCD0-FDCC33DA252F}"/>
              </a:ext>
            </a:extLst>
          </p:cNvPr>
          <p:cNvSpPr txBox="1"/>
          <p:nvPr/>
        </p:nvSpPr>
        <p:spPr>
          <a:xfrm>
            <a:off x="5682053" y="5334515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D26C5B6-A129-422E-9FAE-E808B95B7FD5}"/>
              </a:ext>
            </a:extLst>
          </p:cNvPr>
          <p:cNvSpPr/>
          <p:nvPr/>
        </p:nvSpPr>
        <p:spPr>
          <a:xfrm>
            <a:off x="4725642" y="5393504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7BA55A9B-83AD-AF0A-5BB8-200E2B46B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371" y="3754782"/>
            <a:ext cx="570074" cy="52422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8B5C6AB-85BC-FCD6-B66B-3087D6233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605" y="3893973"/>
            <a:ext cx="570074" cy="5242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5768E6D-7ECD-EA32-0029-3F3B2D697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233" y="3621090"/>
            <a:ext cx="570074" cy="52422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E0D5AD8-1E6A-4487-CC5D-D4D14F9A2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765" y="3358976"/>
            <a:ext cx="570074" cy="52422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92C0C9B-2F34-9C9D-C05A-4691A125A1C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595440">
            <a:off x="6656877" y="1847428"/>
            <a:ext cx="1576211" cy="193995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351010-FAD0-70C0-E3CC-945AA755F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8705" y="2823378"/>
            <a:ext cx="518527" cy="47682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56989DF-1473-B44D-ECDA-5B3A671590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2463" y="5302669"/>
            <a:ext cx="747045" cy="74704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CC3DDF2-3AB4-6EF1-00D5-A2736D5A5DDF}"/>
              </a:ext>
            </a:extLst>
          </p:cNvPr>
          <p:cNvSpPr txBox="1"/>
          <p:nvPr/>
        </p:nvSpPr>
        <p:spPr>
          <a:xfrm>
            <a:off x="5384982" y="54453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A8F0EA6-706C-BCD2-EED8-AFCC5A476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1336" y="2512351"/>
            <a:ext cx="518527" cy="47682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3DCBD90-5514-28CC-F568-5FE1A2F8A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128" y="2822843"/>
            <a:ext cx="518527" cy="476827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BEE8F6D7-C708-4AE4-C6C7-5C17A209B9EB}"/>
              </a:ext>
            </a:extLst>
          </p:cNvPr>
          <p:cNvSpPr txBox="1"/>
          <p:nvPr/>
        </p:nvSpPr>
        <p:spPr>
          <a:xfrm>
            <a:off x="3834014" y="3849224"/>
            <a:ext cx="42997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the whole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and   </a:t>
            </a:r>
            <a:r>
              <a:rPr lang="en-GB" sz="2800" u="sng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 is a part, then the other part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1687C3A-47B6-7107-2798-14459FEB998D}"/>
              </a:ext>
            </a:extLst>
          </p:cNvPr>
          <p:cNvSpPr txBox="1"/>
          <p:nvPr/>
        </p:nvSpPr>
        <p:spPr>
          <a:xfrm>
            <a:off x="6578324" y="3800117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3DCEB26-F8D2-8572-F70C-81D8D0C9C3F9}"/>
              </a:ext>
            </a:extLst>
          </p:cNvPr>
          <p:cNvSpPr txBox="1"/>
          <p:nvPr/>
        </p:nvSpPr>
        <p:spPr>
          <a:xfrm>
            <a:off x="3916530" y="424490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E390E6-DB9F-2207-AC38-874E7138A8D1}"/>
              </a:ext>
            </a:extLst>
          </p:cNvPr>
          <p:cNvSpPr txBox="1"/>
          <p:nvPr/>
        </p:nvSpPr>
        <p:spPr>
          <a:xfrm>
            <a:off x="6166837" y="4651354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5730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07135 0.20532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1025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03316 0.24514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1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0.05816 0.23843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192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0.05399 0.20532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10255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6 L 0.07865 0.22778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9" grpId="0"/>
      <p:bldP spid="20" grpId="0"/>
      <p:bldP spid="21" grpId="0"/>
      <p:bldP spid="22" grpId="0"/>
      <p:bldP spid="23" grpId="0"/>
      <p:bldP spid="24" grpId="0" animBg="1"/>
      <p:bldP spid="32" grpId="0"/>
      <p:bldP spid="32" grpId="1"/>
      <p:bldP spid="35" grpId="0"/>
      <p:bldP spid="36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AD1D49-33E5-1ACC-54E1-574B93AF30CA}"/>
              </a:ext>
            </a:extLst>
          </p:cNvPr>
          <p:cNvSpPr txBox="1"/>
          <p:nvPr/>
        </p:nvSpPr>
        <p:spPr>
          <a:xfrm>
            <a:off x="2370106" y="333282"/>
            <a:ext cx="3619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Collect 10 counters.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F54A85-113B-F075-F583-0ECE620AB58F}"/>
              </a:ext>
            </a:extLst>
          </p:cNvPr>
          <p:cNvSpPr txBox="1"/>
          <p:nvPr/>
        </p:nvSpPr>
        <p:spPr>
          <a:xfrm>
            <a:off x="2370106" y="936334"/>
            <a:ext cx="5930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Put some counters in both hands.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2E2C1D-26F5-2542-33FC-8A61A469FFF9}"/>
              </a:ext>
            </a:extLst>
          </p:cNvPr>
          <p:cNvSpPr txBox="1"/>
          <p:nvPr/>
        </p:nvSpPr>
        <p:spPr>
          <a:xfrm>
            <a:off x="2370106" y="1601670"/>
            <a:ext cx="4455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Close one of your hands.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771A0B-3772-1C16-86E2-AD7D6D8C7EA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0436" y="271758"/>
            <a:ext cx="1877461" cy="18359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09A1B2-8185-5F92-D2D5-25243B1E2005}"/>
              </a:ext>
            </a:extLst>
          </p:cNvPr>
          <p:cNvSpPr txBox="1"/>
          <p:nvPr/>
        </p:nvSpPr>
        <p:spPr>
          <a:xfrm>
            <a:off x="671188" y="2352612"/>
            <a:ext cx="47939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Can your partner work out how many are in the closed hand?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BA6117-1AD6-A52A-6D9B-12EB8CBC4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4779" y="2640751"/>
            <a:ext cx="1118404" cy="14039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B7CADC-F3DD-A75A-38B2-3A99DDDADC9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04560" flipH="1">
            <a:off x="5408162" y="1988898"/>
            <a:ext cx="1576211" cy="1939952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E9168CD2-C2C0-9A57-20AB-786BC59DC06A}"/>
              </a:ext>
            </a:extLst>
          </p:cNvPr>
          <p:cNvSpPr/>
          <p:nvPr/>
        </p:nvSpPr>
        <p:spPr>
          <a:xfrm>
            <a:off x="5911499" y="2811651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EEE73E2-86BC-432C-E6BD-561BF7E2CC1C}"/>
              </a:ext>
            </a:extLst>
          </p:cNvPr>
          <p:cNvSpPr/>
          <p:nvPr/>
        </p:nvSpPr>
        <p:spPr>
          <a:xfrm>
            <a:off x="6145663" y="2784790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3833FF0-7707-F8C1-3DFF-A9CA827602C4}"/>
              </a:ext>
            </a:extLst>
          </p:cNvPr>
          <p:cNvSpPr/>
          <p:nvPr/>
        </p:nvSpPr>
        <p:spPr>
          <a:xfrm>
            <a:off x="6184711" y="3020053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0500E03-59FD-6C57-E849-6F22759165F6}"/>
              </a:ext>
            </a:extLst>
          </p:cNvPr>
          <p:cNvSpPr/>
          <p:nvPr/>
        </p:nvSpPr>
        <p:spPr>
          <a:xfrm>
            <a:off x="5765816" y="3034773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21E4B60-36D4-E97D-239B-F3E89DFD5C87}"/>
              </a:ext>
            </a:extLst>
          </p:cNvPr>
          <p:cNvSpPr/>
          <p:nvPr/>
        </p:nvSpPr>
        <p:spPr>
          <a:xfrm>
            <a:off x="5978662" y="3076353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D9DD5DB-9071-1A2A-479C-143F903C1993}"/>
              </a:ext>
            </a:extLst>
          </p:cNvPr>
          <p:cNvSpPr/>
          <p:nvPr/>
        </p:nvSpPr>
        <p:spPr>
          <a:xfrm>
            <a:off x="5952384" y="3304164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E4F1540-E522-58D2-12AD-86E6F7A1428F}"/>
              </a:ext>
            </a:extLst>
          </p:cNvPr>
          <p:cNvSpPr/>
          <p:nvPr/>
        </p:nvSpPr>
        <p:spPr>
          <a:xfrm>
            <a:off x="5622141" y="2436765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3B2E9BA-E457-EC90-D203-3B410ED241AA}"/>
              </a:ext>
            </a:extLst>
          </p:cNvPr>
          <p:cNvSpPr/>
          <p:nvPr/>
        </p:nvSpPr>
        <p:spPr>
          <a:xfrm>
            <a:off x="5622141" y="2953212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8ED4567-20BE-1F82-A57C-AA7188A7FFAE}"/>
              </a:ext>
            </a:extLst>
          </p:cNvPr>
          <p:cNvSpPr/>
          <p:nvPr/>
        </p:nvSpPr>
        <p:spPr>
          <a:xfrm>
            <a:off x="6100109" y="2436765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6C4E008-5375-61B4-E563-A9B6EFE77031}"/>
              </a:ext>
            </a:extLst>
          </p:cNvPr>
          <p:cNvSpPr/>
          <p:nvPr/>
        </p:nvSpPr>
        <p:spPr>
          <a:xfrm>
            <a:off x="6100109" y="2953212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71FD7AA-B4CA-98DB-B2B7-67805D30C7BB}"/>
              </a:ext>
            </a:extLst>
          </p:cNvPr>
          <p:cNvSpPr/>
          <p:nvPr/>
        </p:nvSpPr>
        <p:spPr>
          <a:xfrm>
            <a:off x="6578077" y="2436765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BA3B11F-31F8-F826-0F37-263357A00774}"/>
              </a:ext>
            </a:extLst>
          </p:cNvPr>
          <p:cNvSpPr/>
          <p:nvPr/>
        </p:nvSpPr>
        <p:spPr>
          <a:xfrm>
            <a:off x="6578077" y="2953212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BFE0E95-DBEA-EAAF-9CE3-5C7A3CC5BF10}"/>
              </a:ext>
            </a:extLst>
          </p:cNvPr>
          <p:cNvSpPr/>
          <p:nvPr/>
        </p:nvSpPr>
        <p:spPr>
          <a:xfrm>
            <a:off x="7056045" y="2436765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63A25FC-DEC0-0CC1-DBBC-5B6D897AAACA}"/>
              </a:ext>
            </a:extLst>
          </p:cNvPr>
          <p:cNvSpPr/>
          <p:nvPr/>
        </p:nvSpPr>
        <p:spPr>
          <a:xfrm>
            <a:off x="7056045" y="2953212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D42A7C3-BCC0-A6BB-3C28-A9FD6183B3AF}"/>
              </a:ext>
            </a:extLst>
          </p:cNvPr>
          <p:cNvSpPr/>
          <p:nvPr/>
        </p:nvSpPr>
        <p:spPr>
          <a:xfrm>
            <a:off x="7534013" y="2436765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E4CBBF7-475A-AAD7-E0EE-9E0FA41A8044}"/>
              </a:ext>
            </a:extLst>
          </p:cNvPr>
          <p:cNvSpPr/>
          <p:nvPr/>
        </p:nvSpPr>
        <p:spPr>
          <a:xfrm>
            <a:off x="7534013" y="2953212"/>
            <a:ext cx="446329" cy="4463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69609F3-54CE-195A-DDBA-D70585E06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064" y="3403733"/>
            <a:ext cx="2697459" cy="270037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2F08257-AB5A-D7F2-A796-07A3C4290EFA}"/>
              </a:ext>
            </a:extLst>
          </p:cNvPr>
          <p:cNvSpPr txBox="1"/>
          <p:nvPr/>
        </p:nvSpPr>
        <p:spPr>
          <a:xfrm>
            <a:off x="3888331" y="5469192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B428E56-6325-020E-5686-180EACCA438B}"/>
                  </a:ext>
                </a:extLst>
              </p:cNvPr>
              <p:cNvSpPr txBox="1"/>
              <p:nvPr/>
            </p:nvSpPr>
            <p:spPr>
              <a:xfrm>
                <a:off x="4344534" y="5469192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B428E56-6325-020E-5686-180EACCA4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4534" y="5469192"/>
                <a:ext cx="440592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15E6AB41-C769-E0C7-27DE-58F2AE4C3ADC}"/>
              </a:ext>
            </a:extLst>
          </p:cNvPr>
          <p:cNvSpPr txBox="1"/>
          <p:nvPr/>
        </p:nvSpPr>
        <p:spPr>
          <a:xfrm>
            <a:off x="4777486" y="5469192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A8822EB-B1F0-EC12-7FF9-0C0DC526935E}"/>
                  </a:ext>
                </a:extLst>
              </p:cNvPr>
              <p:cNvSpPr txBox="1"/>
              <p:nvPr/>
            </p:nvSpPr>
            <p:spPr>
              <a:xfrm>
                <a:off x="5359686" y="5469192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A8822EB-B1F0-EC12-7FF9-0C0DC5269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9686" y="5469192"/>
                <a:ext cx="440592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59D69BDD-8650-51F7-F472-BC53706873F9}"/>
              </a:ext>
            </a:extLst>
          </p:cNvPr>
          <p:cNvSpPr txBox="1"/>
          <p:nvPr/>
        </p:nvSpPr>
        <p:spPr>
          <a:xfrm>
            <a:off x="5682052" y="5469192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7A3F031-0BAE-A638-977B-5D6B1F6A4D1C}"/>
              </a:ext>
            </a:extLst>
          </p:cNvPr>
          <p:cNvSpPr/>
          <p:nvPr/>
        </p:nvSpPr>
        <p:spPr>
          <a:xfrm>
            <a:off x="4725642" y="5528181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947ED-3437-3683-4987-9A95F887574C}"/>
              </a:ext>
            </a:extLst>
          </p:cNvPr>
          <p:cNvSpPr txBox="1"/>
          <p:nvPr/>
        </p:nvSpPr>
        <p:spPr>
          <a:xfrm>
            <a:off x="3834014" y="3983901"/>
            <a:ext cx="42997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the whole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and   </a:t>
            </a:r>
            <a:r>
              <a:rPr lang="en-GB" sz="2800" u="sng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 is a part, then the other part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C6887FB-8A06-2DE0-AFC2-DB78AE916E14}"/>
              </a:ext>
            </a:extLst>
          </p:cNvPr>
          <p:cNvSpPr txBox="1"/>
          <p:nvPr/>
        </p:nvSpPr>
        <p:spPr>
          <a:xfrm>
            <a:off x="6464798" y="3941593"/>
            <a:ext cx="6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407014A-9A85-E55A-00FE-A518BCA60D28}"/>
              </a:ext>
            </a:extLst>
          </p:cNvPr>
          <p:cNvSpPr txBox="1"/>
          <p:nvPr/>
        </p:nvSpPr>
        <p:spPr>
          <a:xfrm>
            <a:off x="3937624" y="4386380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CD56028-B657-ED55-37BB-865DD38BC506}"/>
              </a:ext>
            </a:extLst>
          </p:cNvPr>
          <p:cNvSpPr txBox="1"/>
          <p:nvPr/>
        </p:nvSpPr>
        <p:spPr>
          <a:xfrm>
            <a:off x="6187931" y="4792830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A9433CC-029F-58A3-92F9-2071962FFBA2}"/>
              </a:ext>
            </a:extLst>
          </p:cNvPr>
          <p:cNvSpPr txBox="1"/>
          <p:nvPr/>
        </p:nvSpPr>
        <p:spPr>
          <a:xfrm>
            <a:off x="1710713" y="3616939"/>
            <a:ext cx="10648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1E74659-53DC-96E2-5E2A-984E99A22E1D}"/>
              </a:ext>
            </a:extLst>
          </p:cNvPr>
          <p:cNvSpPr txBox="1"/>
          <p:nvPr/>
        </p:nvSpPr>
        <p:spPr>
          <a:xfrm>
            <a:off x="1218219" y="5143460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4379137-738F-5EE6-3CC1-A9EC49ADD9B7}"/>
              </a:ext>
            </a:extLst>
          </p:cNvPr>
          <p:cNvSpPr txBox="1"/>
          <p:nvPr/>
        </p:nvSpPr>
        <p:spPr>
          <a:xfrm>
            <a:off x="2766831" y="5152225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1623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6" grpId="0"/>
      <p:bldP spid="27" grpId="0"/>
      <p:bldP spid="28" grpId="0"/>
      <p:bldP spid="29" grpId="0"/>
      <p:bldP spid="30" grpId="0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0BA79B-70B8-9957-511E-F8E65456212F}"/>
              </a:ext>
            </a:extLst>
          </p:cNvPr>
          <p:cNvSpPr txBox="1"/>
          <p:nvPr/>
        </p:nvSpPr>
        <p:spPr>
          <a:xfrm>
            <a:off x="2370106" y="333282"/>
            <a:ext cx="3619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Collect 10 counters.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F0B982-00F9-9545-EB5E-9E611EC39DAA}"/>
              </a:ext>
            </a:extLst>
          </p:cNvPr>
          <p:cNvSpPr txBox="1"/>
          <p:nvPr/>
        </p:nvSpPr>
        <p:spPr>
          <a:xfrm>
            <a:off x="2370106" y="936334"/>
            <a:ext cx="5930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Put some counters in both hands.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0724E0-5950-2F03-8874-F0051EBDFC7A}"/>
              </a:ext>
            </a:extLst>
          </p:cNvPr>
          <p:cNvSpPr txBox="1"/>
          <p:nvPr/>
        </p:nvSpPr>
        <p:spPr>
          <a:xfrm>
            <a:off x="2370106" y="1601670"/>
            <a:ext cx="4455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Close one of your hands.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A64257-F804-32D4-78CB-E7E7A880042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0436" y="271758"/>
            <a:ext cx="1877461" cy="18359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43F7FE-1A8A-8D7D-F641-37D9F3C8E089}"/>
              </a:ext>
            </a:extLst>
          </p:cNvPr>
          <p:cNvSpPr txBox="1"/>
          <p:nvPr/>
        </p:nvSpPr>
        <p:spPr>
          <a:xfrm>
            <a:off x="671188" y="2352612"/>
            <a:ext cx="47939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Can your partner work out how many are in the closed hand?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C24B8F-3BA0-D2F5-488E-1D18335DF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4779" y="2640751"/>
            <a:ext cx="1118404" cy="14039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DC55E2-7CF4-3ACC-5B9C-7D5F1830167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04560" flipH="1">
            <a:off x="5408162" y="1988898"/>
            <a:ext cx="1576211" cy="1939952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AB49B2C3-C34E-4A2A-11C8-289B229A20AE}"/>
              </a:ext>
            </a:extLst>
          </p:cNvPr>
          <p:cNvSpPr/>
          <p:nvPr/>
        </p:nvSpPr>
        <p:spPr>
          <a:xfrm>
            <a:off x="6022778" y="2775124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79A4909-E458-3728-C4DA-492E6FB1E821}"/>
              </a:ext>
            </a:extLst>
          </p:cNvPr>
          <p:cNvSpPr/>
          <p:nvPr/>
        </p:nvSpPr>
        <p:spPr>
          <a:xfrm>
            <a:off x="6184711" y="3020053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C770030-451D-9811-CDD1-137C76701213}"/>
              </a:ext>
            </a:extLst>
          </p:cNvPr>
          <p:cNvSpPr/>
          <p:nvPr/>
        </p:nvSpPr>
        <p:spPr>
          <a:xfrm>
            <a:off x="5867056" y="3062589"/>
            <a:ext cx="244929" cy="24492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C2E7712-CAF4-F9A9-FCE9-E3FD2C83C5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064" y="3403733"/>
            <a:ext cx="2697459" cy="27003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E9CB87D-4985-B16A-69B0-3304BD7D1450}"/>
              </a:ext>
            </a:extLst>
          </p:cNvPr>
          <p:cNvSpPr txBox="1"/>
          <p:nvPr/>
        </p:nvSpPr>
        <p:spPr>
          <a:xfrm>
            <a:off x="3888331" y="5469192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9F1403A-576D-28FC-7B70-31E6BEBE1F3E}"/>
                  </a:ext>
                </a:extLst>
              </p:cNvPr>
              <p:cNvSpPr txBox="1"/>
              <p:nvPr/>
            </p:nvSpPr>
            <p:spPr>
              <a:xfrm>
                <a:off x="4344534" y="5469192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9F1403A-576D-28FC-7B70-31E6BEBE1F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4534" y="5469192"/>
                <a:ext cx="440592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2E44D3B-9AB6-6BC4-095A-A5CAA545BAB3}"/>
                  </a:ext>
                </a:extLst>
              </p:cNvPr>
              <p:cNvSpPr txBox="1"/>
              <p:nvPr/>
            </p:nvSpPr>
            <p:spPr>
              <a:xfrm>
                <a:off x="5359686" y="5469192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2E44D3B-9AB6-6BC4-095A-A5CAA545BA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9686" y="5469192"/>
                <a:ext cx="440592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B1A53C47-089A-1369-549E-4F22D36F1225}"/>
              </a:ext>
            </a:extLst>
          </p:cNvPr>
          <p:cNvSpPr txBox="1"/>
          <p:nvPr/>
        </p:nvSpPr>
        <p:spPr>
          <a:xfrm>
            <a:off x="5682052" y="5469192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336B2EF-E37E-88EA-7546-0F1C0D0914B7}"/>
              </a:ext>
            </a:extLst>
          </p:cNvPr>
          <p:cNvSpPr/>
          <p:nvPr/>
        </p:nvSpPr>
        <p:spPr>
          <a:xfrm>
            <a:off x="4725642" y="5528181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7E20A5-D3FA-97EF-FCAF-F4534FB6D53F}"/>
              </a:ext>
            </a:extLst>
          </p:cNvPr>
          <p:cNvSpPr txBox="1"/>
          <p:nvPr/>
        </p:nvSpPr>
        <p:spPr>
          <a:xfrm>
            <a:off x="3834014" y="3983901"/>
            <a:ext cx="42997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the whole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and   </a:t>
            </a:r>
            <a:r>
              <a:rPr lang="en-GB" sz="2800" u="sng" dirty="0">
                <a:latin typeface="Comic Sans MS" panose="030F0702030302020204" pitchFamily="66" charset="0"/>
              </a:rPr>
              <a:t>	</a:t>
            </a:r>
            <a:r>
              <a:rPr lang="en-GB" sz="2800" dirty="0">
                <a:latin typeface="Comic Sans MS" panose="030F0702030302020204" pitchFamily="66" charset="0"/>
              </a:rPr>
              <a:t> is a part, then the other part is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59D942-82E2-DAD8-45B6-3BEC7F2F53D3}"/>
              </a:ext>
            </a:extLst>
          </p:cNvPr>
          <p:cNvSpPr txBox="1"/>
          <p:nvPr/>
        </p:nvSpPr>
        <p:spPr>
          <a:xfrm>
            <a:off x="1710713" y="3616939"/>
            <a:ext cx="10648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B90788E-9A0B-6366-646C-0A23E2C51C4A}"/>
              </a:ext>
            </a:extLst>
          </p:cNvPr>
          <p:cNvSpPr txBox="1"/>
          <p:nvPr/>
        </p:nvSpPr>
        <p:spPr>
          <a:xfrm>
            <a:off x="1218219" y="5143460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98354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CDB8A2-0909-91B4-4C0B-06ACE15842B3}"/>
              </a:ext>
            </a:extLst>
          </p:cNvPr>
          <p:cNvSpPr txBox="1"/>
          <p:nvPr/>
        </p:nvSpPr>
        <p:spPr>
          <a:xfrm>
            <a:off x="673412" y="340744"/>
            <a:ext cx="738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seven children in a classroom.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0056A4-BBD1-C38A-C846-0BF5992FE333}"/>
              </a:ext>
            </a:extLst>
          </p:cNvPr>
          <p:cNvSpPr txBox="1"/>
          <p:nvPr/>
        </p:nvSpPr>
        <p:spPr>
          <a:xfrm>
            <a:off x="673412" y="1060856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Two of the children are wearing glasses.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14DCC4-46E7-7B36-8A1C-181DB4632EA4}"/>
              </a:ext>
            </a:extLst>
          </p:cNvPr>
          <p:cNvSpPr txBox="1"/>
          <p:nvPr/>
        </p:nvSpPr>
        <p:spPr>
          <a:xfrm>
            <a:off x="673412" y="1780967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are not wearing glasses?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8F7509-C608-59A7-53FC-B1D782DEA6F4}"/>
              </a:ext>
            </a:extLst>
          </p:cNvPr>
          <p:cNvSpPr txBox="1"/>
          <p:nvPr/>
        </p:nvSpPr>
        <p:spPr>
          <a:xfrm>
            <a:off x="5851582" y="2313341"/>
            <a:ext cx="246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 children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3836CB-F19E-0B12-F82F-CDE6DD323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412" y="2964253"/>
            <a:ext cx="2697459" cy="27003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DAF2BF-2809-5C8B-ECEB-A6DCF1BF8D0C}"/>
              </a:ext>
            </a:extLst>
          </p:cNvPr>
          <p:cNvSpPr txBox="1"/>
          <p:nvPr/>
        </p:nvSpPr>
        <p:spPr>
          <a:xfrm>
            <a:off x="1508061" y="3177459"/>
            <a:ext cx="10648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5071BA-F4EC-AD10-9A12-40A53BC5267B}"/>
              </a:ext>
            </a:extLst>
          </p:cNvPr>
          <p:cNvSpPr txBox="1"/>
          <p:nvPr/>
        </p:nvSpPr>
        <p:spPr>
          <a:xfrm>
            <a:off x="1015567" y="4703980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50019E-4344-8452-F433-E745F6176F9A}"/>
              </a:ext>
            </a:extLst>
          </p:cNvPr>
          <p:cNvSpPr txBox="1"/>
          <p:nvPr/>
        </p:nvSpPr>
        <p:spPr>
          <a:xfrm>
            <a:off x="2564179" y="4712745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EA91C7-10CA-1730-BEF4-E975D07E273C}"/>
              </a:ext>
            </a:extLst>
          </p:cNvPr>
          <p:cNvSpPr txBox="1"/>
          <p:nvPr/>
        </p:nvSpPr>
        <p:spPr>
          <a:xfrm>
            <a:off x="3332266" y="3791219"/>
            <a:ext cx="4922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 bond to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 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for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is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A31392-0558-0331-6828-0FA4AC45EA6D}"/>
              </a:ext>
            </a:extLst>
          </p:cNvPr>
          <p:cNvSpPr txBox="1"/>
          <p:nvPr/>
        </p:nvSpPr>
        <p:spPr>
          <a:xfrm>
            <a:off x="4669499" y="4643338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8F86A25-7EAC-E2B3-7664-E03DCA87A14E}"/>
                  </a:ext>
                </a:extLst>
              </p:cNvPr>
              <p:cNvSpPr txBox="1"/>
              <p:nvPr/>
            </p:nvSpPr>
            <p:spPr>
              <a:xfrm>
                <a:off x="5125702" y="4643338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8F86A25-7EAC-E2B3-7664-E03DCA87A1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5702" y="4643338"/>
                <a:ext cx="44059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8ABA4C9-0A49-3F68-7643-9EEA1470E96C}"/>
                  </a:ext>
                </a:extLst>
              </p:cNvPr>
              <p:cNvSpPr txBox="1"/>
              <p:nvPr/>
            </p:nvSpPr>
            <p:spPr>
              <a:xfrm>
                <a:off x="6140854" y="4643338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8ABA4C9-0A49-3F68-7643-9EEA1470E9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854" y="4643338"/>
                <a:ext cx="44059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7B06D774-7F0D-5B0E-C4B5-006A2A02E6F9}"/>
              </a:ext>
            </a:extLst>
          </p:cNvPr>
          <p:cNvSpPr txBox="1"/>
          <p:nvPr/>
        </p:nvSpPr>
        <p:spPr>
          <a:xfrm>
            <a:off x="6363984" y="4643338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FA3CDD-CAFE-5FFC-8F0D-5BED9E381E81}"/>
              </a:ext>
            </a:extLst>
          </p:cNvPr>
          <p:cNvSpPr/>
          <p:nvPr/>
        </p:nvSpPr>
        <p:spPr>
          <a:xfrm>
            <a:off x="5506810" y="4702327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D9EA30-1890-2525-5F3F-210496ECBA93}"/>
              </a:ext>
            </a:extLst>
          </p:cNvPr>
          <p:cNvSpPr txBox="1"/>
          <p:nvPr/>
        </p:nvSpPr>
        <p:spPr>
          <a:xfrm>
            <a:off x="5525762" y="4657416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FCCF5A8-80A5-E26A-6798-19ACE2362DFD}"/>
              </a:ext>
            </a:extLst>
          </p:cNvPr>
          <p:cNvSpPr txBox="1"/>
          <p:nvPr/>
        </p:nvSpPr>
        <p:spPr>
          <a:xfrm>
            <a:off x="5407701" y="3744315"/>
            <a:ext cx="6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D02902-98C9-0784-B70D-BE072CF6005A}"/>
              </a:ext>
            </a:extLst>
          </p:cNvPr>
          <p:cNvSpPr txBox="1"/>
          <p:nvPr/>
        </p:nvSpPr>
        <p:spPr>
          <a:xfrm>
            <a:off x="6643810" y="3744315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7F78B94-DCA8-C056-5AE5-77892CD7038B}"/>
              </a:ext>
            </a:extLst>
          </p:cNvPr>
          <p:cNvSpPr txBox="1"/>
          <p:nvPr/>
        </p:nvSpPr>
        <p:spPr>
          <a:xfrm>
            <a:off x="7557322" y="3744315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0FD00F3-955C-ABE6-15FC-9CA4C3C87221}"/>
              </a:ext>
            </a:extLst>
          </p:cNvPr>
          <p:cNvSpPr/>
          <p:nvPr/>
        </p:nvSpPr>
        <p:spPr>
          <a:xfrm>
            <a:off x="1751095" y="3028371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283A11E-3F8F-8A4E-919B-4C3AA6AA0452}"/>
              </a:ext>
            </a:extLst>
          </p:cNvPr>
          <p:cNvSpPr/>
          <p:nvPr/>
        </p:nvSpPr>
        <p:spPr>
          <a:xfrm>
            <a:off x="2090502" y="3048456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C89205C-12B1-1E5A-2D92-141A602C3D8E}"/>
              </a:ext>
            </a:extLst>
          </p:cNvPr>
          <p:cNvSpPr/>
          <p:nvPr/>
        </p:nvSpPr>
        <p:spPr>
          <a:xfrm>
            <a:off x="2282552" y="3317413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6A99537-E1D4-18E6-8BEC-EF920C54DC33}"/>
              </a:ext>
            </a:extLst>
          </p:cNvPr>
          <p:cNvSpPr/>
          <p:nvPr/>
        </p:nvSpPr>
        <p:spPr>
          <a:xfrm>
            <a:off x="2174358" y="3633062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14FB5DF-FCB3-C20D-C4C4-CD05448808F4}"/>
              </a:ext>
            </a:extLst>
          </p:cNvPr>
          <p:cNvSpPr/>
          <p:nvPr/>
        </p:nvSpPr>
        <p:spPr>
          <a:xfrm>
            <a:off x="1861215" y="3760722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473A1C0-F1EB-4DBD-B28C-B62C788AA967}"/>
              </a:ext>
            </a:extLst>
          </p:cNvPr>
          <p:cNvSpPr/>
          <p:nvPr/>
        </p:nvSpPr>
        <p:spPr>
          <a:xfrm>
            <a:off x="1565541" y="3595712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ECDECDC-5646-D03E-97A5-BCD2E86B6167}"/>
              </a:ext>
            </a:extLst>
          </p:cNvPr>
          <p:cNvSpPr/>
          <p:nvPr/>
        </p:nvSpPr>
        <p:spPr>
          <a:xfrm>
            <a:off x="1508061" y="3262288"/>
            <a:ext cx="311889" cy="3118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16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1562 0.19167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958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-0.08472 0.23935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6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0651 0.31412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15694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3767 0.17639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8819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10816 0.213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9" y="1064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08802 0.1706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851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02014 0.25208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7" y="1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/>
      <p:bldP spid="17" grpId="0"/>
      <p:bldP spid="18" grpId="0"/>
      <p:bldP spid="19" grpId="0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DD536F-EC43-2E6E-62EF-0B2FD01CF5B9}"/>
              </a:ext>
            </a:extLst>
          </p:cNvPr>
          <p:cNvSpPr txBox="1"/>
          <p:nvPr/>
        </p:nvSpPr>
        <p:spPr>
          <a:xfrm>
            <a:off x="422801" y="340744"/>
            <a:ext cx="7797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some red and green apples in a bag.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A0C8F2-B2A8-7E71-AD24-1A0B5D1A0784}"/>
              </a:ext>
            </a:extLst>
          </p:cNvPr>
          <p:cNvSpPr txBox="1"/>
          <p:nvPr/>
        </p:nvSpPr>
        <p:spPr>
          <a:xfrm>
            <a:off x="422801" y="820818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Five of the apples are red.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FDE938-B741-07AE-9AA6-87F09905734D}"/>
              </a:ext>
            </a:extLst>
          </p:cNvPr>
          <p:cNvSpPr txBox="1"/>
          <p:nvPr/>
        </p:nvSpPr>
        <p:spPr>
          <a:xfrm>
            <a:off x="422801" y="1780967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of the apples are green?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FA84DA-DE7C-DA88-C63E-0597E42DBC9A}"/>
              </a:ext>
            </a:extLst>
          </p:cNvPr>
          <p:cNvSpPr txBox="1"/>
          <p:nvPr/>
        </p:nvSpPr>
        <p:spPr>
          <a:xfrm>
            <a:off x="5174828" y="2313341"/>
            <a:ext cx="3142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 green apples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4FBF53-F8EC-A8A0-D4A6-B32FB50D0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412" y="2964253"/>
            <a:ext cx="2697459" cy="27003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CA4229-0B31-8724-43BE-CC9FA8AF0FEE}"/>
              </a:ext>
            </a:extLst>
          </p:cNvPr>
          <p:cNvSpPr txBox="1"/>
          <p:nvPr/>
        </p:nvSpPr>
        <p:spPr>
          <a:xfrm>
            <a:off x="1508061" y="3177459"/>
            <a:ext cx="10648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B012B4-EE38-39F5-EF49-66D55D24CE39}"/>
              </a:ext>
            </a:extLst>
          </p:cNvPr>
          <p:cNvSpPr txBox="1"/>
          <p:nvPr/>
        </p:nvSpPr>
        <p:spPr>
          <a:xfrm>
            <a:off x="1015567" y="4703980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673103-D0F2-F480-DDBC-89A31DB8616A}"/>
              </a:ext>
            </a:extLst>
          </p:cNvPr>
          <p:cNvSpPr txBox="1"/>
          <p:nvPr/>
        </p:nvSpPr>
        <p:spPr>
          <a:xfrm>
            <a:off x="2564179" y="4712745"/>
            <a:ext cx="440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53CD45-0E46-4811-2671-87BD56DB9FD2}"/>
              </a:ext>
            </a:extLst>
          </p:cNvPr>
          <p:cNvSpPr txBox="1"/>
          <p:nvPr/>
        </p:nvSpPr>
        <p:spPr>
          <a:xfrm>
            <a:off x="3332266" y="3791219"/>
            <a:ext cx="4922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 bond to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 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for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is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814988-9A6C-1E66-39AB-4FA17CB131B7}"/>
              </a:ext>
            </a:extLst>
          </p:cNvPr>
          <p:cNvSpPr txBox="1"/>
          <p:nvPr/>
        </p:nvSpPr>
        <p:spPr>
          <a:xfrm>
            <a:off x="4669499" y="4643338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1C71114-9A27-6E22-671B-A5DA00EC77D9}"/>
                  </a:ext>
                </a:extLst>
              </p:cNvPr>
              <p:cNvSpPr txBox="1"/>
              <p:nvPr/>
            </p:nvSpPr>
            <p:spPr>
              <a:xfrm>
                <a:off x="5125702" y="4643338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1C71114-9A27-6E22-671B-A5DA00EC77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5702" y="4643338"/>
                <a:ext cx="44059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6ABC5FC-4D74-2AF5-C44B-74FC23F12F3E}"/>
                  </a:ext>
                </a:extLst>
              </p:cNvPr>
              <p:cNvSpPr txBox="1"/>
              <p:nvPr/>
            </p:nvSpPr>
            <p:spPr>
              <a:xfrm>
                <a:off x="6140854" y="4643338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6ABC5FC-4D74-2AF5-C44B-74FC23F12F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854" y="4643338"/>
                <a:ext cx="44059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A205C0C2-0B51-2E00-ECAC-5F7B3EDA29E2}"/>
              </a:ext>
            </a:extLst>
          </p:cNvPr>
          <p:cNvSpPr txBox="1"/>
          <p:nvPr/>
        </p:nvSpPr>
        <p:spPr>
          <a:xfrm>
            <a:off x="6363984" y="4643338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A32890-0B46-B381-FD02-10FCC7E4340D}"/>
              </a:ext>
            </a:extLst>
          </p:cNvPr>
          <p:cNvSpPr/>
          <p:nvPr/>
        </p:nvSpPr>
        <p:spPr>
          <a:xfrm>
            <a:off x="5506810" y="4702327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75AE08-71C5-4F09-8CC5-9002236185FD}"/>
              </a:ext>
            </a:extLst>
          </p:cNvPr>
          <p:cNvSpPr txBox="1"/>
          <p:nvPr/>
        </p:nvSpPr>
        <p:spPr>
          <a:xfrm>
            <a:off x="5525762" y="4657416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C20D7B5-4B6C-1986-3903-F82AEBD819D0}"/>
              </a:ext>
            </a:extLst>
          </p:cNvPr>
          <p:cNvSpPr txBox="1"/>
          <p:nvPr/>
        </p:nvSpPr>
        <p:spPr>
          <a:xfrm>
            <a:off x="5407701" y="3744315"/>
            <a:ext cx="6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573AEF-101F-DFCB-13DF-484AAE1E0D50}"/>
              </a:ext>
            </a:extLst>
          </p:cNvPr>
          <p:cNvSpPr txBox="1"/>
          <p:nvPr/>
        </p:nvSpPr>
        <p:spPr>
          <a:xfrm>
            <a:off x="6643810" y="3744315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90763D-51F0-FF7F-F2E8-CA3133420E16}"/>
              </a:ext>
            </a:extLst>
          </p:cNvPr>
          <p:cNvSpPr txBox="1"/>
          <p:nvPr/>
        </p:nvSpPr>
        <p:spPr>
          <a:xfrm>
            <a:off x="7557322" y="3744315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20A21BF-BF46-C419-C24B-C1F14B318BE1}"/>
              </a:ext>
            </a:extLst>
          </p:cNvPr>
          <p:cNvSpPr txBox="1"/>
          <p:nvPr/>
        </p:nvSpPr>
        <p:spPr>
          <a:xfrm>
            <a:off x="422801" y="1300892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nine apples in total.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0514768-973B-3DD8-6AF5-53327E82E6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2463" y="5302669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2FBA365-2A8A-BA3D-21FE-F7DD37DA612F}"/>
              </a:ext>
            </a:extLst>
          </p:cNvPr>
          <p:cNvSpPr txBox="1"/>
          <p:nvPr/>
        </p:nvSpPr>
        <p:spPr>
          <a:xfrm>
            <a:off x="5384982" y="54453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58231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/>
      <p:bldP spid="17" grpId="0"/>
      <p:bldP spid="18" grpId="0"/>
      <p:bldP spid="19" grpId="0"/>
      <p:bldP spid="20" grpId="0"/>
      <p:bldP spid="22" grpId="0"/>
      <p:bldP spid="2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A1E307-1EE5-F6A5-AE87-7A3B37CFCF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1236" y="344804"/>
            <a:ext cx="1787939" cy="1744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3D86BE-D02A-17B8-DEA6-D7D8D186A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227" y="2552220"/>
            <a:ext cx="3085788" cy="3089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131C54-0D52-97B9-D6FF-B1323CAFCA80}"/>
              </a:ext>
            </a:extLst>
          </p:cNvPr>
          <p:cNvSpPr txBox="1"/>
          <p:nvPr/>
        </p:nvSpPr>
        <p:spPr>
          <a:xfrm>
            <a:off x="433500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85E9A-CD54-D08A-1305-A7383CFFBAB9}"/>
              </a:ext>
            </a:extLst>
          </p:cNvPr>
          <p:cNvSpPr txBox="1"/>
          <p:nvPr/>
        </p:nvSpPr>
        <p:spPr>
          <a:xfrm>
            <a:off x="5013427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D33B4E-F0F0-B883-BDD9-EBF1C0B1A030}"/>
              </a:ext>
            </a:extLst>
          </p:cNvPr>
          <p:cNvSpPr txBox="1"/>
          <p:nvPr/>
        </p:nvSpPr>
        <p:spPr>
          <a:xfrm>
            <a:off x="569185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A745F0-5E2F-B197-8416-C95CB285BEE7}"/>
              </a:ext>
            </a:extLst>
          </p:cNvPr>
          <p:cNvSpPr txBox="1"/>
          <p:nvPr/>
        </p:nvSpPr>
        <p:spPr>
          <a:xfrm>
            <a:off x="6370277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391AD7-BE94-52D1-40DE-3ECBE6A66CC4}"/>
              </a:ext>
            </a:extLst>
          </p:cNvPr>
          <p:cNvSpPr txBox="1"/>
          <p:nvPr/>
        </p:nvSpPr>
        <p:spPr>
          <a:xfrm>
            <a:off x="704870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7D2353-FD02-3895-D4DC-4BF24E16BEE4}"/>
              </a:ext>
            </a:extLst>
          </p:cNvPr>
          <p:cNvSpPr txBox="1"/>
          <p:nvPr/>
        </p:nvSpPr>
        <p:spPr>
          <a:xfrm>
            <a:off x="433500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F098FF-A44D-184B-B14C-50D499645FE3}"/>
              </a:ext>
            </a:extLst>
          </p:cNvPr>
          <p:cNvSpPr txBox="1"/>
          <p:nvPr/>
        </p:nvSpPr>
        <p:spPr>
          <a:xfrm>
            <a:off x="5013427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5E6D64-FCFC-CC23-C29B-78A8084406A0}"/>
              </a:ext>
            </a:extLst>
          </p:cNvPr>
          <p:cNvSpPr txBox="1"/>
          <p:nvPr/>
        </p:nvSpPr>
        <p:spPr>
          <a:xfrm>
            <a:off x="569185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624E0E-6A86-6444-18A4-3D44B21B0450}"/>
              </a:ext>
            </a:extLst>
          </p:cNvPr>
          <p:cNvSpPr txBox="1"/>
          <p:nvPr/>
        </p:nvSpPr>
        <p:spPr>
          <a:xfrm>
            <a:off x="6370277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10BBBE-EC56-F748-4700-E5DFB6B8A136}"/>
              </a:ext>
            </a:extLst>
          </p:cNvPr>
          <p:cNvSpPr txBox="1"/>
          <p:nvPr/>
        </p:nvSpPr>
        <p:spPr>
          <a:xfrm>
            <a:off x="704870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526B8C-F3D0-B222-295D-29C633737ED9}"/>
              </a:ext>
            </a:extLst>
          </p:cNvPr>
          <p:cNvSpPr txBox="1"/>
          <p:nvPr/>
        </p:nvSpPr>
        <p:spPr>
          <a:xfrm>
            <a:off x="2575620" y="664800"/>
            <a:ext cx="56403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If 4 is a part, how can the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part-whole model be completed?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48E961-397A-38FE-F9DF-68733C97B346}"/>
              </a:ext>
            </a:extLst>
          </p:cNvPr>
          <p:cNvSpPr txBox="1"/>
          <p:nvPr/>
        </p:nvSpPr>
        <p:spPr>
          <a:xfrm>
            <a:off x="5043292" y="4379161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FD521FF-5BD9-08C3-2BD2-DC92038C853D}"/>
                  </a:ext>
                </a:extLst>
              </p:cNvPr>
              <p:cNvSpPr txBox="1"/>
              <p:nvPr/>
            </p:nvSpPr>
            <p:spPr>
              <a:xfrm>
                <a:off x="5499495" y="4379161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FD521FF-5BD9-08C3-2BD2-DC92038C85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9495" y="4379161"/>
                <a:ext cx="44059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A281626-4C3D-1041-CE6E-51B5FA5CFE97}"/>
                  </a:ext>
                </a:extLst>
              </p:cNvPr>
              <p:cNvSpPr txBox="1"/>
              <p:nvPr/>
            </p:nvSpPr>
            <p:spPr>
              <a:xfrm>
                <a:off x="6284354" y="4379161"/>
                <a:ext cx="13017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600" u="sng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	</a:t>
                </a:r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A281626-4C3D-1041-CE6E-51B5FA5CFE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4354" y="4379161"/>
                <a:ext cx="130178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2EDB8F25-59E1-47C7-5027-E15BCBB7C84D}"/>
              </a:ext>
            </a:extLst>
          </p:cNvPr>
          <p:cNvSpPr txBox="1"/>
          <p:nvPr/>
        </p:nvSpPr>
        <p:spPr>
          <a:xfrm>
            <a:off x="6812284" y="4379161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583906-7F54-C943-7604-147356DB566E}"/>
              </a:ext>
            </a:extLst>
          </p:cNvPr>
          <p:cNvSpPr/>
          <p:nvPr/>
        </p:nvSpPr>
        <p:spPr>
          <a:xfrm>
            <a:off x="5880603" y="4438150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D4E7124-A8BD-67F6-D980-E202A9F7C432}"/>
              </a:ext>
            </a:extLst>
          </p:cNvPr>
          <p:cNvSpPr txBox="1"/>
          <p:nvPr/>
        </p:nvSpPr>
        <p:spPr>
          <a:xfrm>
            <a:off x="5899555" y="4393239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210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0.41962 0.3796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90" y="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36459 -0.002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29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54201 0.3849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01" y="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4" grpId="0"/>
      <p:bldP spid="15" grpId="0"/>
      <p:bldP spid="16" grpId="0"/>
      <p:bldP spid="17" grpId="0"/>
      <p:bldP spid="18" grpId="0"/>
      <p:bldP spid="19" grpId="0" animBg="1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7A8095-3573-D8DC-2C73-376247E4D3C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1236" y="344804"/>
            <a:ext cx="1787939" cy="1744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925DC4-63C9-5504-5DBD-21656A36F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227" y="2552220"/>
            <a:ext cx="3085788" cy="3089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A9A805-D57C-5213-482D-33069B07FC96}"/>
              </a:ext>
            </a:extLst>
          </p:cNvPr>
          <p:cNvSpPr txBox="1"/>
          <p:nvPr/>
        </p:nvSpPr>
        <p:spPr>
          <a:xfrm>
            <a:off x="433500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ADC9FE-FC51-F133-0C09-E442F0B91BA3}"/>
              </a:ext>
            </a:extLst>
          </p:cNvPr>
          <p:cNvSpPr txBox="1"/>
          <p:nvPr/>
        </p:nvSpPr>
        <p:spPr>
          <a:xfrm>
            <a:off x="5013427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AA5EC3-F2F7-FB0A-E435-F07FB8885162}"/>
              </a:ext>
            </a:extLst>
          </p:cNvPr>
          <p:cNvSpPr txBox="1"/>
          <p:nvPr/>
        </p:nvSpPr>
        <p:spPr>
          <a:xfrm>
            <a:off x="569185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F4F3CD-FE59-9CBA-BDA8-66DCC7C3AF82}"/>
              </a:ext>
            </a:extLst>
          </p:cNvPr>
          <p:cNvSpPr txBox="1"/>
          <p:nvPr/>
        </p:nvSpPr>
        <p:spPr>
          <a:xfrm>
            <a:off x="6370277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32EC5C-C808-B4DB-953B-25473DB21B08}"/>
              </a:ext>
            </a:extLst>
          </p:cNvPr>
          <p:cNvSpPr txBox="1"/>
          <p:nvPr/>
        </p:nvSpPr>
        <p:spPr>
          <a:xfrm>
            <a:off x="3210603" y="4576542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A1C517-36C5-3173-EF2D-013E54FF33CD}"/>
              </a:ext>
            </a:extLst>
          </p:cNvPr>
          <p:cNvSpPr txBox="1"/>
          <p:nvPr/>
        </p:nvSpPr>
        <p:spPr>
          <a:xfrm>
            <a:off x="433500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8EA97A-C69B-D7A9-9A26-4CD4BE8EF8C5}"/>
              </a:ext>
            </a:extLst>
          </p:cNvPr>
          <p:cNvSpPr txBox="1"/>
          <p:nvPr/>
        </p:nvSpPr>
        <p:spPr>
          <a:xfrm>
            <a:off x="5013427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654D4E-A718-F7DC-5F44-C58B32F01E7D}"/>
              </a:ext>
            </a:extLst>
          </p:cNvPr>
          <p:cNvSpPr txBox="1"/>
          <p:nvPr/>
        </p:nvSpPr>
        <p:spPr>
          <a:xfrm>
            <a:off x="569185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26DD72-E770-17F0-7692-FCF53BC8FA9C}"/>
              </a:ext>
            </a:extLst>
          </p:cNvPr>
          <p:cNvSpPr txBox="1"/>
          <p:nvPr/>
        </p:nvSpPr>
        <p:spPr>
          <a:xfrm>
            <a:off x="6370277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AE2783-E650-A13C-543E-CBB62A2DF6C7}"/>
              </a:ext>
            </a:extLst>
          </p:cNvPr>
          <p:cNvSpPr txBox="1"/>
          <p:nvPr/>
        </p:nvSpPr>
        <p:spPr>
          <a:xfrm>
            <a:off x="704870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BFFF654-2913-7ECD-D969-94662B5CB36D}"/>
              </a:ext>
            </a:extLst>
          </p:cNvPr>
          <p:cNvSpPr txBox="1"/>
          <p:nvPr/>
        </p:nvSpPr>
        <p:spPr>
          <a:xfrm>
            <a:off x="2995674" y="459612"/>
            <a:ext cx="53810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If 4 is a part, how can the part-whole model be completed?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82301E-53EC-70F5-3F93-7E2701666C1F}"/>
              </a:ext>
            </a:extLst>
          </p:cNvPr>
          <p:cNvSpPr txBox="1"/>
          <p:nvPr/>
        </p:nvSpPr>
        <p:spPr>
          <a:xfrm>
            <a:off x="5043292" y="4379161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AA0A64A-E7C5-14D5-7954-82A0918D8A13}"/>
                  </a:ext>
                </a:extLst>
              </p:cNvPr>
              <p:cNvSpPr txBox="1"/>
              <p:nvPr/>
            </p:nvSpPr>
            <p:spPr>
              <a:xfrm>
                <a:off x="5499495" y="4379161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AA0A64A-E7C5-14D5-7954-82A0918D8A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9495" y="4379161"/>
                <a:ext cx="44059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A6EA026-61D6-A46D-BD31-B841F95ABD30}"/>
                  </a:ext>
                </a:extLst>
              </p:cNvPr>
              <p:cNvSpPr txBox="1"/>
              <p:nvPr/>
            </p:nvSpPr>
            <p:spPr>
              <a:xfrm>
                <a:off x="6514647" y="4379161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A6EA026-61D6-A46D-BD31-B841F95ABD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4647" y="4379161"/>
                <a:ext cx="44059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D7017A22-CFA0-A8A4-8022-B73BB311A512}"/>
              </a:ext>
            </a:extLst>
          </p:cNvPr>
          <p:cNvSpPr txBox="1"/>
          <p:nvPr/>
        </p:nvSpPr>
        <p:spPr>
          <a:xfrm>
            <a:off x="6737777" y="4379161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3BBEAD-A16D-90DC-5722-4BA06CE2B8D4}"/>
              </a:ext>
            </a:extLst>
          </p:cNvPr>
          <p:cNvSpPr/>
          <p:nvPr/>
        </p:nvSpPr>
        <p:spPr>
          <a:xfrm>
            <a:off x="5880603" y="4438150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4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82BFEC-F30C-5E06-7E8E-80AE373E646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1236" y="344804"/>
            <a:ext cx="1787939" cy="1744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797E05-368A-F9FD-DB89-DF0A6F0A2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227" y="2552220"/>
            <a:ext cx="3085788" cy="3089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FC0A39-8A7A-878B-8028-CB83AF9BE011}"/>
              </a:ext>
            </a:extLst>
          </p:cNvPr>
          <p:cNvSpPr txBox="1"/>
          <p:nvPr/>
        </p:nvSpPr>
        <p:spPr>
          <a:xfrm>
            <a:off x="433500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DEA41E-C05E-5E03-DF88-E81345BEB38C}"/>
              </a:ext>
            </a:extLst>
          </p:cNvPr>
          <p:cNvSpPr txBox="1"/>
          <p:nvPr/>
        </p:nvSpPr>
        <p:spPr>
          <a:xfrm>
            <a:off x="5013427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61C4A7-F262-32BC-90CC-1ED50E9F0730}"/>
              </a:ext>
            </a:extLst>
          </p:cNvPr>
          <p:cNvSpPr txBox="1"/>
          <p:nvPr/>
        </p:nvSpPr>
        <p:spPr>
          <a:xfrm>
            <a:off x="569185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1AB475-F8C6-E010-E47C-DD0A271F315E}"/>
              </a:ext>
            </a:extLst>
          </p:cNvPr>
          <p:cNvSpPr txBox="1"/>
          <p:nvPr/>
        </p:nvSpPr>
        <p:spPr>
          <a:xfrm>
            <a:off x="6370277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BA4792-52BD-9FBD-1AB1-1770A6621E37}"/>
              </a:ext>
            </a:extLst>
          </p:cNvPr>
          <p:cNvSpPr txBox="1"/>
          <p:nvPr/>
        </p:nvSpPr>
        <p:spPr>
          <a:xfrm>
            <a:off x="7048702" y="1973840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94E972-2B36-18D4-2D68-9EEB49EE3693}"/>
              </a:ext>
            </a:extLst>
          </p:cNvPr>
          <p:cNvSpPr txBox="1"/>
          <p:nvPr/>
        </p:nvSpPr>
        <p:spPr>
          <a:xfrm>
            <a:off x="433500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5CCCA4-B6ED-CFE6-1176-BF857D9A6D90}"/>
              </a:ext>
            </a:extLst>
          </p:cNvPr>
          <p:cNvSpPr txBox="1"/>
          <p:nvPr/>
        </p:nvSpPr>
        <p:spPr>
          <a:xfrm>
            <a:off x="5013427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11940-2C53-D68B-B603-103B4A862DDC}"/>
              </a:ext>
            </a:extLst>
          </p:cNvPr>
          <p:cNvSpPr txBox="1"/>
          <p:nvPr/>
        </p:nvSpPr>
        <p:spPr>
          <a:xfrm>
            <a:off x="569185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0D222B-FDDF-0AA9-A94C-8DA6AB7EE052}"/>
              </a:ext>
            </a:extLst>
          </p:cNvPr>
          <p:cNvSpPr txBox="1"/>
          <p:nvPr/>
        </p:nvSpPr>
        <p:spPr>
          <a:xfrm>
            <a:off x="6370277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EE3039-AB51-1242-0D5D-02BB238CA8C7}"/>
              </a:ext>
            </a:extLst>
          </p:cNvPr>
          <p:cNvSpPr txBox="1"/>
          <p:nvPr/>
        </p:nvSpPr>
        <p:spPr>
          <a:xfrm>
            <a:off x="7048702" y="2821365"/>
            <a:ext cx="562620" cy="7294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C655DA-900B-7E83-7499-B1091B36640D}"/>
              </a:ext>
            </a:extLst>
          </p:cNvPr>
          <p:cNvSpPr txBox="1"/>
          <p:nvPr/>
        </p:nvSpPr>
        <p:spPr>
          <a:xfrm>
            <a:off x="2822899" y="374913"/>
            <a:ext cx="53810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Are there any numbers you could not use? Why?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68ED80-BD6B-3733-96B5-A61893A08B84}"/>
              </a:ext>
            </a:extLst>
          </p:cNvPr>
          <p:cNvSpPr txBox="1"/>
          <p:nvPr/>
        </p:nvSpPr>
        <p:spPr>
          <a:xfrm>
            <a:off x="4699575" y="4379161"/>
            <a:ext cx="784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E6FF721-7EFF-60C0-FF62-7584CB806016}"/>
                  </a:ext>
                </a:extLst>
              </p:cNvPr>
              <p:cNvSpPr txBox="1"/>
              <p:nvPr/>
            </p:nvSpPr>
            <p:spPr>
              <a:xfrm>
                <a:off x="5499495" y="4379161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E6FF721-7EFF-60C0-FF62-7584CB8060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9495" y="4379161"/>
                <a:ext cx="44059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A55F6A5-AEA2-EF00-8DA4-94D7BB8EC5DD}"/>
                  </a:ext>
                </a:extLst>
              </p:cNvPr>
              <p:cNvSpPr txBox="1"/>
              <p:nvPr/>
            </p:nvSpPr>
            <p:spPr>
              <a:xfrm>
                <a:off x="6514647" y="4379161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A55F6A5-AEA2-EF00-8DA4-94D7BB8EC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4647" y="4379161"/>
                <a:ext cx="44059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579556A0-D7C3-63C3-FF16-8D8953C0C251}"/>
              </a:ext>
            </a:extLst>
          </p:cNvPr>
          <p:cNvSpPr txBox="1"/>
          <p:nvPr/>
        </p:nvSpPr>
        <p:spPr>
          <a:xfrm>
            <a:off x="6737777" y="4379161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48EE938-8255-331E-7851-7A296BD74CEC}"/>
              </a:ext>
            </a:extLst>
          </p:cNvPr>
          <p:cNvSpPr/>
          <p:nvPr/>
        </p:nvSpPr>
        <p:spPr>
          <a:xfrm>
            <a:off x="5880603" y="4438150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9CD7CF-389C-36C6-5B39-5D64763E4C7E}"/>
              </a:ext>
            </a:extLst>
          </p:cNvPr>
          <p:cNvSpPr txBox="1"/>
          <p:nvPr/>
        </p:nvSpPr>
        <p:spPr>
          <a:xfrm>
            <a:off x="2822899" y="1347470"/>
            <a:ext cx="5381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if 6 is a part?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57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1A2340-5A49-CD93-1A48-16D416098138}"/>
              </a:ext>
            </a:extLst>
          </p:cNvPr>
          <p:cNvSpPr txBox="1"/>
          <p:nvPr/>
        </p:nvSpPr>
        <p:spPr>
          <a:xfrm>
            <a:off x="673412" y="340744"/>
            <a:ext cx="738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Tiny is thinking of a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B13BAB-1425-5E9E-24BD-C1087C5E11EF}"/>
              </a:ext>
            </a:extLst>
          </p:cNvPr>
          <p:cNvSpPr txBox="1"/>
          <p:nvPr/>
        </p:nvSpPr>
        <p:spPr>
          <a:xfrm>
            <a:off x="3587777" y="863964"/>
            <a:ext cx="4189841" cy="1452384"/>
          </a:xfrm>
          <a:prstGeom prst="cloudCallout">
            <a:avLst>
              <a:gd name="adj1" fmla="val -22127"/>
              <a:gd name="adj2" fmla="val 63899"/>
            </a:avLst>
          </a:prstGeom>
          <a:noFill/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4 more than my number is 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A2420D-6AB2-1331-A8CC-61A2C9F75933}"/>
              </a:ext>
            </a:extLst>
          </p:cNvPr>
          <p:cNvSpPr txBox="1"/>
          <p:nvPr/>
        </p:nvSpPr>
        <p:spPr>
          <a:xfrm>
            <a:off x="603875" y="2256435"/>
            <a:ext cx="33361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number is Tiny thinking of?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B5EA59-4FAE-962E-1F35-9E2AE8FD02DB}"/>
              </a:ext>
            </a:extLst>
          </p:cNvPr>
          <p:cNvSpPr txBox="1"/>
          <p:nvPr/>
        </p:nvSpPr>
        <p:spPr>
          <a:xfrm>
            <a:off x="975080" y="3210542"/>
            <a:ext cx="246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73D88F-CA38-1E80-CAA7-5D15C575B771}"/>
              </a:ext>
            </a:extLst>
          </p:cNvPr>
          <p:cNvSpPr txBox="1"/>
          <p:nvPr/>
        </p:nvSpPr>
        <p:spPr>
          <a:xfrm>
            <a:off x="1970826" y="4285841"/>
            <a:ext cx="4922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The bond to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 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for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is </a:t>
            </a:r>
            <a:r>
              <a:rPr lang="en-GB" sz="28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	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A52849-DE7B-005A-C1C7-284D34B16F67}"/>
              </a:ext>
            </a:extLst>
          </p:cNvPr>
          <p:cNvSpPr txBox="1"/>
          <p:nvPr/>
        </p:nvSpPr>
        <p:spPr>
          <a:xfrm>
            <a:off x="3308059" y="5137960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8A046F2-530B-01C7-6725-CABF5792650C}"/>
                  </a:ext>
                </a:extLst>
              </p:cNvPr>
              <p:cNvSpPr txBox="1"/>
              <p:nvPr/>
            </p:nvSpPr>
            <p:spPr>
              <a:xfrm>
                <a:off x="3764262" y="5137960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8A046F2-530B-01C7-6725-CABF579265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4262" y="5137960"/>
                <a:ext cx="440592" cy="6463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779482-1ADF-6F0E-C267-CD0A6F27F60B}"/>
                  </a:ext>
                </a:extLst>
              </p:cNvPr>
              <p:cNvSpPr txBox="1"/>
              <p:nvPr/>
            </p:nvSpPr>
            <p:spPr>
              <a:xfrm>
                <a:off x="4779414" y="5137960"/>
                <a:ext cx="4405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779482-1ADF-6F0E-C267-CD0A6F27F6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9414" y="5137960"/>
                <a:ext cx="44059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5560CA86-BBD3-43EE-A079-B6E7CC825831}"/>
              </a:ext>
            </a:extLst>
          </p:cNvPr>
          <p:cNvSpPr txBox="1"/>
          <p:nvPr/>
        </p:nvSpPr>
        <p:spPr>
          <a:xfrm>
            <a:off x="5002544" y="5137960"/>
            <a:ext cx="74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4D3F99-7647-B47D-B5B0-4D1BE7BD8487}"/>
              </a:ext>
            </a:extLst>
          </p:cNvPr>
          <p:cNvSpPr/>
          <p:nvPr/>
        </p:nvSpPr>
        <p:spPr>
          <a:xfrm>
            <a:off x="4145370" y="5196949"/>
            <a:ext cx="521247" cy="539961"/>
          </a:xfrm>
          <a:prstGeom prst="rect">
            <a:avLst/>
          </a:prstGeom>
          <a:noFill/>
          <a:ln w="28575">
            <a:solidFill>
              <a:srgbClr val="FDD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25CE511-BB47-8465-28F3-4F6FE45ADA26}"/>
              </a:ext>
            </a:extLst>
          </p:cNvPr>
          <p:cNvSpPr txBox="1"/>
          <p:nvPr/>
        </p:nvSpPr>
        <p:spPr>
          <a:xfrm>
            <a:off x="4164322" y="5152038"/>
            <a:ext cx="44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78AF5F-0F44-C69C-99D8-1A6E960732E0}"/>
              </a:ext>
            </a:extLst>
          </p:cNvPr>
          <p:cNvSpPr txBox="1"/>
          <p:nvPr/>
        </p:nvSpPr>
        <p:spPr>
          <a:xfrm>
            <a:off x="4046261" y="4238937"/>
            <a:ext cx="6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976D2C-C302-6733-8CFE-DBD60770A445}"/>
              </a:ext>
            </a:extLst>
          </p:cNvPr>
          <p:cNvSpPr txBox="1"/>
          <p:nvPr/>
        </p:nvSpPr>
        <p:spPr>
          <a:xfrm>
            <a:off x="5282370" y="4238937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24F50F0-7959-1978-5AB1-9FE5415D6FC5}"/>
              </a:ext>
            </a:extLst>
          </p:cNvPr>
          <p:cNvSpPr txBox="1"/>
          <p:nvPr/>
        </p:nvSpPr>
        <p:spPr>
          <a:xfrm>
            <a:off x="6195882" y="4238937"/>
            <a:ext cx="44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F1BFFEA-79D4-516C-DA65-01F9101EC16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32076" y="1858509"/>
            <a:ext cx="2620379" cy="262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66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4FE5FEDE-C2F3-DE50-519D-1F20C2BCA606}"/>
              </a:ext>
            </a:extLst>
          </p:cNvPr>
          <p:cNvSpPr txBox="1">
            <a:spLocks/>
          </p:cNvSpPr>
          <p:nvPr/>
        </p:nvSpPr>
        <p:spPr>
          <a:xfrm>
            <a:off x="979336" y="2246758"/>
            <a:ext cx="7174478" cy="3867741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Have a go </a:t>
            </a: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at questions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290798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EE68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EE68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EE684B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3958468" y="3596559"/>
            <a:ext cx="2359701" cy="934213"/>
          </a:xfrm>
          <a:prstGeom prst="wedgeRoundRectCallout">
            <a:avLst>
              <a:gd name="adj1" fmla="val 27696"/>
              <a:gd name="adj2" fmla="val 75167"/>
              <a:gd name="adj3" fmla="val 16667"/>
            </a:avLst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Speech bubble text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805" y="4744004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2357" y="4618428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542" y="4689025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77261" y="632352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58528" y="632352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39795" y="632352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Tiny</a:t>
            </a:r>
          </a:p>
        </p:txBody>
      </p:sp>
      <p:pic>
        <p:nvPicPr>
          <p:cNvPr id="4" name="Picture 3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7CE723CF-E86D-2EE2-6E34-8E1BA8A16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8693" y="319976"/>
            <a:ext cx="1231286" cy="971348"/>
          </a:xfrm>
          <a:prstGeom prst="rect">
            <a:avLst/>
          </a:prstGeom>
        </p:spPr>
      </p:pic>
      <p:pic>
        <p:nvPicPr>
          <p:cNvPr id="5" name="Picture 4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AE901F4C-BB4F-6FB9-3818-E194158B0F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7757" y="371280"/>
            <a:ext cx="1005551" cy="868741"/>
          </a:xfrm>
          <a:prstGeom prst="rect">
            <a:avLst/>
          </a:prstGeom>
        </p:spPr>
      </p:pic>
      <p:pic>
        <p:nvPicPr>
          <p:cNvPr id="6" name="Picture 5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2D9866C-D359-B0A3-8FD6-9344CC2137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0656" y="2045172"/>
            <a:ext cx="1039753" cy="896103"/>
          </a:xfrm>
          <a:prstGeom prst="rect">
            <a:avLst/>
          </a:prstGeom>
        </p:spPr>
      </p:pic>
      <p:pic>
        <p:nvPicPr>
          <p:cNvPr id="7" name="Picture 6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1C64ADC5-F09E-42E3-3253-E312E158CA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0205" y="2055432"/>
            <a:ext cx="950827" cy="875582"/>
          </a:xfrm>
          <a:prstGeom prst="rect">
            <a:avLst/>
          </a:prstGeom>
        </p:spPr>
      </p:pic>
      <p:pic>
        <p:nvPicPr>
          <p:cNvPr id="8" name="Picture 7" descr="A cartoon of a whale&#10;&#10;Description automatically generated">
            <a:extLst>
              <a:ext uri="{FF2B5EF4-FFF2-40B4-BE49-F238E27FC236}">
                <a16:creationId xmlns:a16="http://schemas.microsoft.com/office/drawing/2014/main" id="{9562C240-207D-2518-F9F0-D60AF88B81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0205" y="446525"/>
            <a:ext cx="950827" cy="718251"/>
          </a:xfrm>
          <a:prstGeom prst="rect">
            <a:avLst/>
          </a:prstGeom>
        </p:spPr>
      </p:pic>
      <p:pic>
        <p:nvPicPr>
          <p:cNvPr id="9" name="Picture 8" descr="A cartoon of a child&#10;&#10;Description automatically generated">
            <a:extLst>
              <a:ext uri="{FF2B5EF4-FFF2-40B4-BE49-F238E27FC236}">
                <a16:creationId xmlns:a16="http://schemas.microsoft.com/office/drawing/2014/main" id="{C578DBFC-7B74-C6A8-9B2F-F81FA273C2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3811" y="403575"/>
            <a:ext cx="950827" cy="786655"/>
          </a:xfrm>
          <a:prstGeom prst="rect">
            <a:avLst/>
          </a:prstGeom>
        </p:spPr>
      </p:pic>
      <p:pic>
        <p:nvPicPr>
          <p:cNvPr id="10" name="Picture 9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5202D106-2950-692C-070E-A478206D34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77562" y="1952825"/>
            <a:ext cx="1094477" cy="1080796"/>
          </a:xfrm>
          <a:prstGeom prst="rect">
            <a:avLst/>
          </a:prstGeom>
        </p:spPr>
      </p:pic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ECF4B29D-1B9C-3954-24EF-C55C839A0D4B}"/>
              </a:ext>
            </a:extLst>
          </p:cNvPr>
          <p:cNvSpPr/>
          <p:nvPr/>
        </p:nvSpPr>
        <p:spPr>
          <a:xfrm>
            <a:off x="6583058" y="134416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Ron</a:t>
            </a:r>
          </a:p>
        </p:txBody>
      </p:sp>
      <p:sp>
        <p:nvSpPr>
          <p:cNvPr id="12" name="Rounded Rectangle 19">
            <a:extLst>
              <a:ext uri="{FF2B5EF4-FFF2-40B4-BE49-F238E27FC236}">
                <a16:creationId xmlns:a16="http://schemas.microsoft.com/office/drawing/2014/main" id="{DF81ABE1-20B7-F2F5-79C4-7A9F63B4560E}"/>
              </a:ext>
            </a:extLst>
          </p:cNvPr>
          <p:cNvSpPr/>
          <p:nvPr/>
        </p:nvSpPr>
        <p:spPr>
          <a:xfrm>
            <a:off x="459452" y="134416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13" name="Rounded Rectangle 20">
            <a:extLst>
              <a:ext uri="{FF2B5EF4-FFF2-40B4-BE49-F238E27FC236}">
                <a16:creationId xmlns:a16="http://schemas.microsoft.com/office/drawing/2014/main" id="{209FF295-15D7-44D5-F4AC-2B47671FDFC2}"/>
              </a:ext>
            </a:extLst>
          </p:cNvPr>
          <p:cNvSpPr/>
          <p:nvPr/>
        </p:nvSpPr>
        <p:spPr>
          <a:xfrm>
            <a:off x="459452" y="305279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Max</a:t>
            </a:r>
          </a:p>
        </p:txBody>
      </p:sp>
      <p:sp>
        <p:nvSpPr>
          <p:cNvPr id="14" name="Rounded Rectangle 23">
            <a:extLst>
              <a:ext uri="{FF2B5EF4-FFF2-40B4-BE49-F238E27FC236}">
                <a16:creationId xmlns:a16="http://schemas.microsoft.com/office/drawing/2014/main" id="{86E957CA-4E2D-490A-773B-3D98A9CCF772}"/>
              </a:ext>
            </a:extLst>
          </p:cNvPr>
          <p:cNvSpPr/>
          <p:nvPr/>
        </p:nvSpPr>
        <p:spPr>
          <a:xfrm>
            <a:off x="2500654" y="13473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Jack</a:t>
            </a:r>
          </a:p>
        </p:txBody>
      </p:sp>
      <p:sp>
        <p:nvSpPr>
          <p:cNvPr id="16" name="Rounded Rectangle 24">
            <a:extLst>
              <a:ext uri="{FF2B5EF4-FFF2-40B4-BE49-F238E27FC236}">
                <a16:creationId xmlns:a16="http://schemas.microsoft.com/office/drawing/2014/main" id="{296D6F79-1570-1F5A-A3A5-1FE9E796C4FD}"/>
              </a:ext>
            </a:extLst>
          </p:cNvPr>
          <p:cNvSpPr/>
          <p:nvPr/>
        </p:nvSpPr>
        <p:spPr>
          <a:xfrm>
            <a:off x="2500654" y="305593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Kim</a:t>
            </a:r>
          </a:p>
        </p:txBody>
      </p:sp>
      <p:sp>
        <p:nvSpPr>
          <p:cNvPr id="18" name="Rounded Rectangle 27">
            <a:extLst>
              <a:ext uri="{FF2B5EF4-FFF2-40B4-BE49-F238E27FC236}">
                <a16:creationId xmlns:a16="http://schemas.microsoft.com/office/drawing/2014/main" id="{423C3C7B-9836-1085-1DF7-00E8E180C567}"/>
              </a:ext>
            </a:extLst>
          </p:cNvPr>
          <p:cNvSpPr/>
          <p:nvPr/>
        </p:nvSpPr>
        <p:spPr>
          <a:xfrm>
            <a:off x="4541856" y="13504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19" name="Rounded Rectangle 28">
            <a:extLst>
              <a:ext uri="{FF2B5EF4-FFF2-40B4-BE49-F238E27FC236}">
                <a16:creationId xmlns:a16="http://schemas.microsoft.com/office/drawing/2014/main" id="{9D49FB39-B421-1BA0-AD44-BC6B27E6F841}"/>
              </a:ext>
            </a:extLst>
          </p:cNvPr>
          <p:cNvSpPr/>
          <p:nvPr/>
        </p:nvSpPr>
        <p:spPr>
          <a:xfrm>
            <a:off x="4541856" y="305906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Jo</a:t>
            </a:r>
          </a:p>
        </p:txBody>
      </p:sp>
      <p:sp>
        <p:nvSpPr>
          <p:cNvPr id="20" name="Rounded Rectangle 32">
            <a:extLst>
              <a:ext uri="{FF2B5EF4-FFF2-40B4-BE49-F238E27FC236}">
                <a16:creationId xmlns:a16="http://schemas.microsoft.com/office/drawing/2014/main" id="{5BCCE008-561C-F06B-BB54-836DF1F6FFB5}"/>
              </a:ext>
            </a:extLst>
          </p:cNvPr>
          <p:cNvSpPr/>
          <p:nvPr/>
        </p:nvSpPr>
        <p:spPr>
          <a:xfrm>
            <a:off x="6583058" y="30622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Sam</a:t>
            </a:r>
          </a:p>
        </p:txBody>
      </p:sp>
      <p:pic>
        <p:nvPicPr>
          <p:cNvPr id="21" name="Picture 20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E5F39CC5-39D9-6CB9-A92E-B1C55F9160E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41300" y="1952825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95600E4-5328-E41B-FF0A-579B8AAD45CE}"/>
              </a:ext>
            </a:extLst>
          </p:cNvPr>
          <p:cNvCxnSpPr>
            <a:cxnSpLocks/>
          </p:cNvCxnSpPr>
          <p:nvPr/>
        </p:nvCxnSpPr>
        <p:spPr>
          <a:xfrm>
            <a:off x="464841" y="4875491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71F9867-EE95-9FEE-3C2F-728D155BCD17}"/>
              </a:ext>
            </a:extLst>
          </p:cNvPr>
          <p:cNvCxnSpPr>
            <a:cxnSpLocks/>
          </p:cNvCxnSpPr>
          <p:nvPr/>
        </p:nvCxnSpPr>
        <p:spPr>
          <a:xfrm>
            <a:off x="464841" y="50370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B29B00A-86B9-671F-0225-68AE2B197322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88F7B63-88D0-4E15-FAC3-89941A6CD6EA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6CCFA0-808E-6726-8039-916C4029BF90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47F6B8B-E055-9756-A6BF-F9EEB4B6D4F9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E2DFDF8-17E9-4EAC-E069-36EDDFD09A9C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4A2819-BC24-0A34-1451-86AED2D4D1ED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6118D84-2708-691B-E05D-D860DAEFA267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9B4ACA-53F9-E8DF-F83C-4604B3B0B3D4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0CD778A5-D7B7-6F99-D73A-32A5AD762140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28F44F-8559-0F07-92C5-A4815864A5D2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C1F675C8-BF2F-81EB-1D58-00A777E48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035712" y="631457"/>
            <a:ext cx="865500" cy="875865"/>
          </a:xfrm>
          <a:prstGeom prst="rect">
            <a:avLst/>
          </a:prstGeom>
        </p:spPr>
      </p:pic>
      <p:pic>
        <p:nvPicPr>
          <p:cNvPr id="16" name="Picture 1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A6573A38-4619-A6C4-62D6-7E082E7801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271455" y="1284468"/>
            <a:ext cx="206671" cy="222853"/>
          </a:xfrm>
          <a:prstGeom prst="rect">
            <a:avLst/>
          </a:prstGeom>
        </p:spPr>
      </p:pic>
      <p:pic>
        <p:nvPicPr>
          <p:cNvPr id="18" name="Picture 1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64AB872A-0564-0A86-0671-24BBE554EC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1982998" y="626274"/>
            <a:ext cx="206671" cy="88104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F11131-85A1-30C9-F517-704D41A5653B}"/>
              </a:ext>
            </a:extLst>
          </p:cNvPr>
          <p:cNvSpPr/>
          <p:nvPr/>
        </p:nvSpPr>
        <p:spPr>
          <a:xfrm>
            <a:off x="1651195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E5A0DAE-06B1-FC00-295D-0E7EBA6906FE}"/>
              </a:ext>
            </a:extLst>
          </p:cNvPr>
          <p:cNvSpPr/>
          <p:nvPr/>
        </p:nvSpPr>
        <p:spPr>
          <a:xfrm>
            <a:off x="1756801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0909D3-90DB-C9AE-882D-24C2E2C90FED}"/>
              </a:ext>
            </a:extLst>
          </p:cNvPr>
          <p:cNvSpPr/>
          <p:nvPr/>
        </p:nvSpPr>
        <p:spPr>
          <a:xfrm>
            <a:off x="1862407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8CBA04A-C9A1-1EE7-79C5-079F7A39FFCB}"/>
              </a:ext>
            </a:extLst>
          </p:cNvPr>
          <p:cNvSpPr/>
          <p:nvPr/>
        </p:nvSpPr>
        <p:spPr>
          <a:xfrm>
            <a:off x="1968013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7892B7-CF0B-188C-71CD-FC8D12AB0794}"/>
              </a:ext>
            </a:extLst>
          </p:cNvPr>
          <p:cNvSpPr/>
          <p:nvPr/>
        </p:nvSpPr>
        <p:spPr>
          <a:xfrm>
            <a:off x="2073619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369A8A5-3A85-4BED-9271-105209E9EA6A}"/>
              </a:ext>
            </a:extLst>
          </p:cNvPr>
          <p:cNvSpPr/>
          <p:nvPr/>
        </p:nvSpPr>
        <p:spPr>
          <a:xfrm>
            <a:off x="2179225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3A0742-267D-B3D5-A8BB-A8A8109742D0}"/>
              </a:ext>
            </a:extLst>
          </p:cNvPr>
          <p:cNvSpPr/>
          <p:nvPr/>
        </p:nvSpPr>
        <p:spPr>
          <a:xfrm>
            <a:off x="2284831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7D24C7-FC6A-34E6-57AA-679EC1DD51EE}"/>
              </a:ext>
            </a:extLst>
          </p:cNvPr>
          <p:cNvSpPr/>
          <p:nvPr/>
        </p:nvSpPr>
        <p:spPr>
          <a:xfrm>
            <a:off x="2390437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D8EFAEB-D256-9254-C4FC-3F2B56B11E02}"/>
              </a:ext>
            </a:extLst>
          </p:cNvPr>
          <p:cNvSpPr/>
          <p:nvPr/>
        </p:nvSpPr>
        <p:spPr>
          <a:xfrm>
            <a:off x="2496043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1784334-F00C-A5D2-EEAF-68E41D084030}"/>
              </a:ext>
            </a:extLst>
          </p:cNvPr>
          <p:cNvSpPr/>
          <p:nvPr/>
        </p:nvSpPr>
        <p:spPr>
          <a:xfrm>
            <a:off x="2601649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E692B97-729B-EBAC-45F4-794EF0C98979}"/>
              </a:ext>
            </a:extLst>
          </p:cNvPr>
          <p:cNvSpPr/>
          <p:nvPr/>
        </p:nvSpPr>
        <p:spPr>
          <a:xfrm>
            <a:off x="1651195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6610606-6C87-F0A6-DBFB-713C37E7E3EB}"/>
              </a:ext>
            </a:extLst>
          </p:cNvPr>
          <p:cNvSpPr/>
          <p:nvPr/>
        </p:nvSpPr>
        <p:spPr>
          <a:xfrm>
            <a:off x="1756801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BAA3883-C5AA-8384-7117-56CA806563FF}"/>
              </a:ext>
            </a:extLst>
          </p:cNvPr>
          <p:cNvSpPr/>
          <p:nvPr/>
        </p:nvSpPr>
        <p:spPr>
          <a:xfrm>
            <a:off x="1862407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5E0A7DB-BA72-0EB7-CDDB-5CDAC540E75E}"/>
              </a:ext>
            </a:extLst>
          </p:cNvPr>
          <p:cNvSpPr/>
          <p:nvPr/>
        </p:nvSpPr>
        <p:spPr>
          <a:xfrm>
            <a:off x="1968013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D11616F-AA07-9C2F-459C-9505BB5ECA8F}"/>
              </a:ext>
            </a:extLst>
          </p:cNvPr>
          <p:cNvSpPr/>
          <p:nvPr/>
        </p:nvSpPr>
        <p:spPr>
          <a:xfrm>
            <a:off x="2073619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9CF4556-B3EC-B1A9-7C55-F4B54F7B59F2}"/>
              </a:ext>
            </a:extLst>
          </p:cNvPr>
          <p:cNvSpPr/>
          <p:nvPr/>
        </p:nvSpPr>
        <p:spPr>
          <a:xfrm>
            <a:off x="2179225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3EAE4F-E963-52DB-C3B6-24472A952531}"/>
              </a:ext>
            </a:extLst>
          </p:cNvPr>
          <p:cNvSpPr/>
          <p:nvPr/>
        </p:nvSpPr>
        <p:spPr>
          <a:xfrm>
            <a:off x="2284831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52A96A4-E167-61D0-3996-9A2A7CCFD372}"/>
              </a:ext>
            </a:extLst>
          </p:cNvPr>
          <p:cNvSpPr/>
          <p:nvPr/>
        </p:nvSpPr>
        <p:spPr>
          <a:xfrm>
            <a:off x="2390437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AFDF300-011C-E74F-B22C-6B5C4A1FD811}"/>
              </a:ext>
            </a:extLst>
          </p:cNvPr>
          <p:cNvSpPr/>
          <p:nvPr/>
        </p:nvSpPr>
        <p:spPr>
          <a:xfrm>
            <a:off x="2496043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062E8311-CBB8-F7A1-D6DC-51E312B18A53}"/>
              </a:ext>
            </a:extLst>
          </p:cNvPr>
          <p:cNvSpPr/>
          <p:nvPr/>
        </p:nvSpPr>
        <p:spPr>
          <a:xfrm>
            <a:off x="2601649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A8ABC4A-B13C-AB4D-8958-4CB224B049B5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B0C6DED-57D5-88AA-CCB4-C51EE9DE4979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32EE8BC-B2E3-D10B-A747-6D446A4ED3EC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D95EEE0-2981-D8D2-7865-DB7A915C4347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9A6C7A6-07D1-7265-5262-1DA2876EC10F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564B39B-82B1-F7D9-9747-6E58B7006AB4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A933DDE-58EA-A76C-2B26-3C28702BA38B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A4B6F4D-08F0-7C2A-E8C2-E0E0F7850ACD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5C0D418-FEA0-65AD-69E2-FF1C5CB7943D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9B7F23B-6A2B-25DB-5255-A1B057572233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420155F-57DD-3121-90F1-F2CB60A6FA17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0B581ED-CAF1-E274-4FE4-124F6DC9476E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CF32908-F228-420C-F13D-85938BCF00BE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CC0E869-CB43-16F8-3358-9284D931E87C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CE1503-3358-AF84-8334-53AB46932F61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BA954F4-67D0-AA44-31C4-10D21A4F7B0A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8D53822-BD2E-800A-47D2-FA06C833BB2E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A55228F-D128-6AA1-64F7-D39E11792C7B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0D526A31-968F-FC10-37E0-54872777C558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A2D008F-EA77-B98B-E34D-86CE074375CA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A85C57AB-DB45-B04F-2A25-C80F3507A6CE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59F7EDD-3C6F-C2ED-4FA5-0CD0B9F9652C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745CECA-55E7-99E4-DB75-3EEB0E2AC13C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3D856DC-B30D-0AFD-F656-C142270937C5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60B3E6E-DEE3-0048-23E5-8FC74C54DAB5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73128B30-D7D1-0669-9CF7-7795188EF687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E2C1424-D51A-674D-A9C3-427DA3E7FDE8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13BE7BD-2DA8-96DB-7BD9-830BF1F8385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42AB0CB-C6B2-3132-3496-1664B0AF2EDE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C066A0E0-7792-09F1-846D-2DD9D80486CE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D312271C-092B-8226-923E-5F1F282EE6DB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31E14165-53FB-5020-EE14-2BB7A82F818C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5E46B4E-16DC-16E4-E406-C6AA297616AB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EF1CA3B4-2F2D-B024-EF34-CD21073F03ED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DD3906CC-8F3F-5347-CD9E-51977D9F3813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A386A84-7F1C-2CD8-41C1-1B14765D4B6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56E1603-F3B5-D643-9670-54FE76B8CEF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4B3102C-90DC-0E98-7569-3A38D9F07E7D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49BC9F4-2AEC-8101-2BFD-157849797C9B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C84D528C-48FF-499E-73C0-A42E472F02D9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977DCEC-DE31-CBAD-740F-7A89D3928B16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1E93FBA-1E54-9FC6-D08D-F72965C96E7F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343A497-3066-5D83-FFDE-B752FD0A90E1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19ED1FD-62E0-DF84-2958-F4A5139BF82A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EA7242D-95D3-5B7B-F4B0-0CDD8D18EE73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30F76329-526E-E34F-682D-F7D42A42ECFF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6A5A7A2-FF9E-D620-212A-FE8C0DC6405F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E1375300-6893-1F9E-B390-FDF0427906FB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A232DB5C-CB34-4419-E547-77CD54A7D9C6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C1EF388-3956-71B7-2E57-3734FB67AA03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C520BD-981C-08B5-F379-651661D4F7C6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42D0BFF-AB9B-1907-0216-FA8D76229317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5B36A60-D0BC-EF71-6844-3D50B8018AB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DF5D23A-6A6A-F99C-3851-2827AA0B88C3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CEEC4600-70AC-0FB1-1F61-FA21A1CD6090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2AE849C-F6A6-D5F7-8C47-3163A4CD0199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3546DCA-3F88-E7DF-D10A-BAB9183F526F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0D71C30B-E69E-226D-B19B-336451A67128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B0D4FD6-B2E7-8086-678E-5D837A0C0F9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70C8892-95D7-6B06-DA33-E79D13F4159C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056252B-5DF3-A6B9-2B99-46EC0CA2A65E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1D1DC19-A876-50F4-A95D-4201AE393F8C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62F0C1-82D8-35C8-A47C-D981F4C6BEC0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FEC3C351-1277-2BBA-DC15-C74D6EB41C1D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E5B912B0-625B-E757-9B4F-50AE012669EB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07B853F-B4FA-B6B0-4777-317EAFE3160F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A050CAA7-E916-CD4B-4998-74E8D5398EFA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0C6724D-A65A-86A2-EB05-40BCE342246F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E3D65846-E5CF-5354-E071-B4F31B461B80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E9B97AA-58D9-1C68-D0D1-7424889502EA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C353F99E-5D3C-52B7-D844-7F2B83717BBF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D3758DCB-324D-9EB0-B4D7-BF7DC6CF5CF7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E1AEFB47-6F69-0302-22E2-97A259649370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B44BEAA-0C3D-3806-55E7-62298480E4F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1E5165B-A851-9677-4137-1D18309FE560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AAC9D651-C3B1-B4A5-FE04-6881E5DCEEA9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D00EE623-C861-BC4C-0216-CB202E860730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7A6A00F-50C2-D999-B301-1FDC093E7F66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046B0C3C-80F5-5B72-0613-1B0090A28FAC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9EC2924-11BB-09B8-650E-A092D16E7E3B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2" name="Picture 161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38DD75-09CE-09A0-94CA-BC8519529B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37123" y="4220722"/>
            <a:ext cx="2455306" cy="1823285"/>
          </a:xfrm>
          <a:prstGeom prst="rect">
            <a:avLst/>
          </a:prstGeom>
        </p:spPr>
      </p:pic>
      <p:pic>
        <p:nvPicPr>
          <p:cNvPr id="163" name="Picture 16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E0E65EFF-1A6F-CA35-80A5-1B894DEF05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287" y="4276073"/>
            <a:ext cx="1747973" cy="1749862"/>
          </a:xfrm>
          <a:prstGeom prst="rect">
            <a:avLst/>
          </a:prstGeom>
        </p:spPr>
      </p:pic>
      <p:graphicFrame>
        <p:nvGraphicFramePr>
          <p:cNvPr id="164" name="Table 139">
            <a:extLst>
              <a:ext uri="{FF2B5EF4-FFF2-40B4-BE49-F238E27FC236}">
                <a16:creationId xmlns:a16="http://schemas.microsoft.com/office/drawing/2014/main" id="{CD1D3EC3-573D-8CB7-EF08-359A3D0040D9}"/>
              </a:ext>
            </a:extLst>
          </p:cNvPr>
          <p:cNvGraphicFramePr>
            <a:graphicFrameLocks noGrp="1"/>
          </p:cNvGraphicFramePr>
          <p:nvPr/>
        </p:nvGraphicFramePr>
        <p:xfrm>
          <a:off x="442095" y="2469326"/>
          <a:ext cx="1631524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62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graphicFrame>
        <p:nvGraphicFramePr>
          <p:cNvPr id="176" name="Table 236">
            <a:extLst>
              <a:ext uri="{FF2B5EF4-FFF2-40B4-BE49-F238E27FC236}">
                <a16:creationId xmlns:a16="http://schemas.microsoft.com/office/drawing/2014/main" id="{EA4055B8-A10D-C4A5-2349-AEB031C630C4}"/>
              </a:ext>
            </a:extLst>
          </p:cNvPr>
          <p:cNvGraphicFramePr>
            <a:graphicFrameLocks noGrp="1"/>
          </p:cNvGraphicFramePr>
          <p:nvPr/>
        </p:nvGraphicFramePr>
        <p:xfrm>
          <a:off x="5514635" y="2469326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177" name="Picture 176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4524942C-E86C-3A52-7672-5E393C35AE13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178" name="Oval 177">
            <a:extLst>
              <a:ext uri="{FF2B5EF4-FFF2-40B4-BE49-F238E27FC236}">
                <a16:creationId xmlns:a16="http://schemas.microsoft.com/office/drawing/2014/main" id="{D52EF66D-37E2-4577-C9C8-256B106DDE14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3546098B-D7AE-6C95-1AAE-593A697426D5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0" name="Picture 179">
            <a:extLst>
              <a:ext uri="{FF2B5EF4-FFF2-40B4-BE49-F238E27FC236}">
                <a16:creationId xmlns:a16="http://schemas.microsoft.com/office/drawing/2014/main" id="{20D8B959-5B24-EB55-AB7F-778D3FB2981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046" y="752411"/>
            <a:ext cx="601545" cy="750852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417EBD5B-A628-56B4-EFAD-A7ECADEEB2A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97" y="608458"/>
            <a:ext cx="839357" cy="1038758"/>
          </a:xfrm>
          <a:prstGeom prst="rect">
            <a:avLst/>
          </a:prstGeom>
        </p:spPr>
      </p:pic>
      <p:graphicFrame>
        <p:nvGraphicFramePr>
          <p:cNvPr id="17" name="Table 139">
            <a:extLst>
              <a:ext uri="{FF2B5EF4-FFF2-40B4-BE49-F238E27FC236}">
                <a16:creationId xmlns:a16="http://schemas.microsoft.com/office/drawing/2014/main" id="{585C7FFB-26E8-69A1-DD22-513889663AE4}"/>
              </a:ext>
            </a:extLst>
          </p:cNvPr>
          <p:cNvGraphicFramePr>
            <a:graphicFrameLocks noGrp="1"/>
          </p:cNvGraphicFramePr>
          <p:nvPr/>
        </p:nvGraphicFramePr>
        <p:xfrm>
          <a:off x="2570484" y="2469326"/>
          <a:ext cx="2447286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62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A6C337A-D4DE-B077-64F1-8425BF8B712A}"/>
              </a:ext>
            </a:extLst>
          </p:cNvPr>
          <p:cNvCxnSpPr>
            <a:cxnSpLocks/>
          </p:cNvCxnSpPr>
          <p:nvPr/>
        </p:nvCxnSpPr>
        <p:spPr>
          <a:xfrm>
            <a:off x="464841" y="41031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B18999A-B390-F27E-8659-3D5FC291C8D9}"/>
              </a:ext>
            </a:extLst>
          </p:cNvPr>
          <p:cNvCxnSpPr>
            <a:cxnSpLocks/>
          </p:cNvCxnSpPr>
          <p:nvPr/>
        </p:nvCxnSpPr>
        <p:spPr>
          <a:xfrm>
            <a:off x="464841" y="426461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A3D929C-66A9-1F7B-5EF6-1FA6F19B5662}"/>
              </a:ext>
            </a:extLst>
          </p:cNvPr>
          <p:cNvSpPr/>
          <p:nvPr/>
        </p:nvSpPr>
        <p:spPr>
          <a:xfrm>
            <a:off x="375650" y="3994079"/>
            <a:ext cx="89191" cy="4856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34F98F6-0828-B124-25F3-75C5CDD007BD}"/>
              </a:ext>
            </a:extLst>
          </p:cNvPr>
          <p:cNvSpPr/>
          <p:nvPr/>
        </p:nvSpPr>
        <p:spPr>
          <a:xfrm>
            <a:off x="2746915" y="3994079"/>
            <a:ext cx="89191" cy="4856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A57CE71-7115-6B4B-7006-BC4F77F35B98}"/>
              </a:ext>
            </a:extLst>
          </p:cNvPr>
          <p:cNvSpPr/>
          <p:nvPr/>
        </p:nvSpPr>
        <p:spPr>
          <a:xfrm>
            <a:off x="1651195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669F033-7C0E-25A6-5FE4-AD9208015540}"/>
              </a:ext>
            </a:extLst>
          </p:cNvPr>
          <p:cNvSpPr/>
          <p:nvPr/>
        </p:nvSpPr>
        <p:spPr>
          <a:xfrm>
            <a:off x="1756801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75894C4F-DA53-D7C1-21F1-4D11A1B95CDB}"/>
              </a:ext>
            </a:extLst>
          </p:cNvPr>
          <p:cNvSpPr/>
          <p:nvPr/>
        </p:nvSpPr>
        <p:spPr>
          <a:xfrm>
            <a:off x="1862407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53ECE267-C28B-4476-4129-E47796A53B69}"/>
              </a:ext>
            </a:extLst>
          </p:cNvPr>
          <p:cNvSpPr/>
          <p:nvPr/>
        </p:nvSpPr>
        <p:spPr>
          <a:xfrm>
            <a:off x="1968013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053A5C11-4DBD-EF8F-D987-8D46C0B88199}"/>
              </a:ext>
            </a:extLst>
          </p:cNvPr>
          <p:cNvSpPr/>
          <p:nvPr/>
        </p:nvSpPr>
        <p:spPr>
          <a:xfrm>
            <a:off x="2073619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A7AE26B3-D8FE-0071-A499-0971052F1EE6}"/>
              </a:ext>
            </a:extLst>
          </p:cNvPr>
          <p:cNvSpPr/>
          <p:nvPr/>
        </p:nvSpPr>
        <p:spPr>
          <a:xfrm>
            <a:off x="2179225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7D65606-F871-D9BF-04C2-F8940387CDAF}"/>
              </a:ext>
            </a:extLst>
          </p:cNvPr>
          <p:cNvSpPr/>
          <p:nvPr/>
        </p:nvSpPr>
        <p:spPr>
          <a:xfrm>
            <a:off x="2284831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81F3EC2E-68AC-9CD7-30A2-A793CA019F57}"/>
              </a:ext>
            </a:extLst>
          </p:cNvPr>
          <p:cNvSpPr/>
          <p:nvPr/>
        </p:nvSpPr>
        <p:spPr>
          <a:xfrm>
            <a:off x="2390437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D547931F-9043-B3D9-AB12-B7C14DA301FA}"/>
              </a:ext>
            </a:extLst>
          </p:cNvPr>
          <p:cNvSpPr/>
          <p:nvPr/>
        </p:nvSpPr>
        <p:spPr>
          <a:xfrm>
            <a:off x="2496043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87616C3-820A-9D8E-8EC5-B6AB3A09E386}"/>
              </a:ext>
            </a:extLst>
          </p:cNvPr>
          <p:cNvSpPr/>
          <p:nvPr/>
        </p:nvSpPr>
        <p:spPr>
          <a:xfrm>
            <a:off x="2601649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E707F78-F966-34CE-D3C3-31947F623AEC}"/>
              </a:ext>
            </a:extLst>
          </p:cNvPr>
          <p:cNvSpPr/>
          <p:nvPr/>
        </p:nvSpPr>
        <p:spPr>
          <a:xfrm>
            <a:off x="1651195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BD3358FA-AC8C-8271-2682-6AEBD327F4B1}"/>
              </a:ext>
            </a:extLst>
          </p:cNvPr>
          <p:cNvSpPr/>
          <p:nvPr/>
        </p:nvSpPr>
        <p:spPr>
          <a:xfrm>
            <a:off x="1756801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AA2C8D7-6171-7617-41D0-0034EAF76F61}"/>
              </a:ext>
            </a:extLst>
          </p:cNvPr>
          <p:cNvSpPr/>
          <p:nvPr/>
        </p:nvSpPr>
        <p:spPr>
          <a:xfrm>
            <a:off x="1862407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BD50DC33-A49F-4AAE-DAFB-BEB8F645B5B9}"/>
              </a:ext>
            </a:extLst>
          </p:cNvPr>
          <p:cNvSpPr/>
          <p:nvPr/>
        </p:nvSpPr>
        <p:spPr>
          <a:xfrm>
            <a:off x="1968013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1CB1421D-0C75-78E2-AA71-846A6372CF34}"/>
              </a:ext>
            </a:extLst>
          </p:cNvPr>
          <p:cNvSpPr/>
          <p:nvPr/>
        </p:nvSpPr>
        <p:spPr>
          <a:xfrm>
            <a:off x="2073619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74CE401F-50B8-C90C-DD4C-BD3787B13F06}"/>
              </a:ext>
            </a:extLst>
          </p:cNvPr>
          <p:cNvSpPr/>
          <p:nvPr/>
        </p:nvSpPr>
        <p:spPr>
          <a:xfrm>
            <a:off x="2179225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91EE42F-EF7D-A236-F4BC-128B4550F5DC}"/>
              </a:ext>
            </a:extLst>
          </p:cNvPr>
          <p:cNvSpPr/>
          <p:nvPr/>
        </p:nvSpPr>
        <p:spPr>
          <a:xfrm>
            <a:off x="2284831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BFD8E07-20B3-5534-EACC-5FAA4FC14FDF}"/>
              </a:ext>
            </a:extLst>
          </p:cNvPr>
          <p:cNvSpPr/>
          <p:nvPr/>
        </p:nvSpPr>
        <p:spPr>
          <a:xfrm>
            <a:off x="2390437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A8486E87-7448-EE87-C269-3F09EA31D51A}"/>
              </a:ext>
            </a:extLst>
          </p:cNvPr>
          <p:cNvSpPr/>
          <p:nvPr/>
        </p:nvSpPr>
        <p:spPr>
          <a:xfrm>
            <a:off x="2496043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F5494325-51C2-05EF-FBCF-E895D0DBE66D}"/>
              </a:ext>
            </a:extLst>
          </p:cNvPr>
          <p:cNvSpPr/>
          <p:nvPr/>
        </p:nvSpPr>
        <p:spPr>
          <a:xfrm>
            <a:off x="2601649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75F0E5CA-BC36-4C37-8163-BD4E5F7B7B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17" name="Picture 16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4EBF8A09-B9CB-CB67-810A-1C34A971B5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18" name="Picture 1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6DDCBD27-F527-087E-6D43-45BDC44CAA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19" name="Picture 18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C6B2690D-7638-CCE3-C8DB-A502A7CA558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20" name="Picture 19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42640A54-5E07-1570-641C-5314C91842F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21" name="Picture 20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03D7932C-F725-CCD8-A614-3FD734845B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22" name="Picture 21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FE074601-EF97-A01A-2946-CA8BF57568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23" name="Picture 22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9B45A6E1-C7C7-68F2-1F39-61A1FF7AB04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24" name="Picture 23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23C386EC-7C4A-9F94-1D2D-BD0D402FF6C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25" name="Picture 24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14764047-FACD-54B6-E8B3-DE621C92015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26" name="Picture 25" descr="A picture containing green&#10;&#10;Description automatically generated">
            <a:extLst>
              <a:ext uri="{FF2B5EF4-FFF2-40B4-BE49-F238E27FC236}">
                <a16:creationId xmlns:a16="http://schemas.microsoft.com/office/drawing/2014/main" id="{3FEE107B-0DC9-D8B5-D95A-3D828CE56AA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27" name="Picture 26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148B97EC-CB9E-13A8-538A-482C88087C2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31" name="Picture 30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49F23A74-9493-8982-7423-6D36B5FFA53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34" name="Picture 33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F619FC44-2CB9-FB44-3A14-ABC1C05D1F06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36" name="Picture 3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7021A419-C81D-790B-3172-84848A86BD4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38" name="Picture 3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1FDC790C-ACBD-DA92-0639-AD27A99A4EB6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40" name="Picture 3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2C833930-6756-FF9D-F679-BA7DCAA9C544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41" name="Picture 40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558134BB-E2E0-B9FA-3F75-EC04DAC2B2F3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42" name="Picture 41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A7F255B0-C39A-558B-7A5D-023CA71D28F6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43" name="Picture 42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05D74FE7-EA27-63FD-A9B5-EDDC24C3A2D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107" name="Picture 106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1753B402-B695-8B0D-6A85-5E0C789B8FF8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108" name="Picture 107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7F2E2AF3-6FB6-E429-522F-005B69D6BF63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109" name="Picture 108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A80418C9-E26C-86EA-4D15-4A3A56D0B442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110" name="Picture 109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6EDBE4AA-2E55-88F5-58E0-5428ADB9738D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111" name="Picture 110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7D5538A0-669D-A976-7171-0BBB8F6F119F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112" name="Picture 111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A725CB4-7621-1020-584C-E4E25D8245B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113" name="Picture 11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4CEB1B6-D783-1671-FB25-0FE32FCC37D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114" name="Picture 113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D3068A0-4D8B-412D-A6CF-3311D5310D0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115" name="Picture 1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22FEB824-7D46-490D-42C6-5CA1B9B0842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116" name="Picture 11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495AFB8A-7A79-F1DA-F055-756D6180343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117" name="Picture 116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0C2F0851-1907-D14A-7816-4186CC24BD9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118" name="Picture 117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6B15B69F-F200-4746-DFE5-4E1920C4BDA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119" name="Picture 118" descr="A picture containing green&#10;&#10;Description automatically generated">
            <a:extLst>
              <a:ext uri="{FF2B5EF4-FFF2-40B4-BE49-F238E27FC236}">
                <a16:creationId xmlns:a16="http://schemas.microsoft.com/office/drawing/2014/main" id="{2DA0188F-B1BD-4652-5C95-BF5AB6F67A83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121" name="Picture 120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CE41BB57-3F2B-AAEF-89EB-E77BB8C257EA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122" name="Picture 121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5C4788D0-361B-C068-3D2C-E66E6F12ACAA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123" name="Picture 12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27B05A77-75D9-970B-8063-3A0738CBFE8E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124" name="Picture 123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B7DB5556-EE06-596E-9D46-18D9D97A653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021993" y="2443112"/>
            <a:ext cx="185374" cy="308823"/>
          </a:xfrm>
          <a:prstGeom prst="rect">
            <a:avLst/>
          </a:prstGeom>
        </p:spPr>
      </p:pic>
      <p:pic>
        <p:nvPicPr>
          <p:cNvPr id="125" name="Picture 124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1E11ACD-3AA1-E8F3-7D88-AD0208C3A281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l="32976" t="37668" r="40649" b="27135"/>
          <a:stretch/>
        </p:blipFill>
        <p:spPr>
          <a:xfrm>
            <a:off x="4592103" y="2273620"/>
            <a:ext cx="358436" cy="478315"/>
          </a:xfrm>
          <a:prstGeom prst="rect">
            <a:avLst/>
          </a:prstGeom>
        </p:spPr>
      </p:pic>
      <p:pic>
        <p:nvPicPr>
          <p:cNvPr id="126" name="Picture 125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BC631B01-C338-E480-B21A-3C63E09D5B2A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21135" t="27961" r="26206" b="38117"/>
          <a:stretch/>
        </p:blipFill>
        <p:spPr>
          <a:xfrm>
            <a:off x="3809902" y="2252290"/>
            <a:ext cx="742518" cy="478314"/>
          </a:xfrm>
          <a:prstGeom prst="rect">
            <a:avLst/>
          </a:prstGeom>
        </p:spPr>
      </p:pic>
      <p:pic>
        <p:nvPicPr>
          <p:cNvPr id="127" name="Picture 126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FE4232AF-A91C-8EEE-F7C1-DAE0C7CD755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128" name="Picture 12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D722F8F4-F8A7-CE24-C5DA-B95B94B93446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129" name="Picture 128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7866065B-979F-95AC-4F5D-65DC70287F24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130" name="Picture 129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CED3777A-E887-57A3-FD7D-6CD5953B0D4B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131" name="Picture 130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E7A11FB8-E024-4FF7-4828-978E108BEE08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132" name="Picture 131" descr="A close up of a coin&#10;&#10;Description automatically generated">
            <a:extLst>
              <a:ext uri="{FF2B5EF4-FFF2-40B4-BE49-F238E27FC236}">
                <a16:creationId xmlns:a16="http://schemas.microsoft.com/office/drawing/2014/main" id="{54B53783-8747-3A03-8E3C-D5F6E69E9D6A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133" name="Picture 132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4F4D96FB-ECF8-64D9-12F0-593339CCD392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134" name="Picture 133" descr="A close up of a coin&#10;&#10;Description automatically generated">
            <a:extLst>
              <a:ext uri="{FF2B5EF4-FFF2-40B4-BE49-F238E27FC236}">
                <a16:creationId xmlns:a16="http://schemas.microsoft.com/office/drawing/2014/main" id="{AF309F17-3DCB-50D2-AABE-F23A2EEE7274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135" name="Picture 134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A8046159-0172-3615-6963-978FE2E8194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136" name="Picture 135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6138669D-FD58-344E-D7C6-9F09510C77E4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137" name="Picture 136" descr="A close-up of a currency&#10;&#10;Description automatically generated">
            <a:extLst>
              <a:ext uri="{FF2B5EF4-FFF2-40B4-BE49-F238E27FC236}">
                <a16:creationId xmlns:a16="http://schemas.microsoft.com/office/drawing/2014/main" id="{0EB862E0-866F-F08C-20B7-ADEA7A082B0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138" name="Picture 137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746FE479-3150-EB79-0676-5F782CF52CDB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139" name="Picture 138" descr="A close-up of a currency&#10;&#10;Description automatically generated">
            <a:extLst>
              <a:ext uri="{FF2B5EF4-FFF2-40B4-BE49-F238E27FC236}">
                <a16:creationId xmlns:a16="http://schemas.microsoft.com/office/drawing/2014/main" id="{77AD2969-A758-603D-F3AB-AD0767B592AD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140" name="Picture 139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D762BED-C8BD-524E-52A8-CF6044B22A52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141" name="Picture 140" descr="A close-up of a currency&#10;&#10;Description automatically generated">
            <a:extLst>
              <a:ext uri="{FF2B5EF4-FFF2-40B4-BE49-F238E27FC236}">
                <a16:creationId xmlns:a16="http://schemas.microsoft.com/office/drawing/2014/main" id="{85F04458-0A42-858C-4CFF-E5093F49EAA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142" name="Picture 141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9D3F442-9908-113E-9FCB-B634260E70D2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143" name="Picture 142" descr="A close-up of a bank card&#10;&#10;Description automatically generated">
            <a:extLst>
              <a:ext uri="{FF2B5EF4-FFF2-40B4-BE49-F238E27FC236}">
                <a16:creationId xmlns:a16="http://schemas.microsoft.com/office/drawing/2014/main" id="{F1C69C2D-C5A4-5D88-B4A0-45EBA6E988DF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3826517" y="307060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789B8E-1D23-444A-A7B7-94D8586996FB}">
  <ds:schemaRefs>
    <ds:schemaRef ds:uri="1773a752-338d-48d4-aab1-fb5d939e1fab"/>
    <ds:schemaRef ds:uri="http://purl.org/dc/elements/1.1/"/>
    <ds:schemaRef ds:uri="http://schemas.microsoft.com/office/2006/metadata/properties"/>
    <ds:schemaRef ds:uri="e9e213f7-a068-4185-ae5b-85aa76b56dbd"/>
    <ds:schemaRef ds:uri="http://www.w3.org/XML/1998/namespac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06CF181-0F27-48CC-A724-1AF9C4CBB61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695</TotalTime>
  <Words>692</Words>
  <Application>Microsoft Office PowerPoint</Application>
  <PresentationFormat>On-screen Show (4:3)</PresentationFormat>
  <Paragraphs>232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12</cp:revision>
  <dcterms:created xsi:type="dcterms:W3CDTF">2023-08-02T14:09:38Z</dcterms:created>
  <dcterms:modified xsi:type="dcterms:W3CDTF">2024-07-26T10:11:01Z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