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72F036-741B-4131-BAE4-E0E8F74497DB}" v="60" dt="2026-05-19T11:22:02.5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1" d="1"/>
        <a:sy n="1" d="1"/>
      </p:scale>
      <p:origin x="0" y="-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LINS, Julie (HERTFORDSHIRE PARTNERSHIP UNIVERSITY NHS FOUNDATION TRUST)" userId="d0995e8f-1eae-455c-8918-18d2a97d50da" providerId="ADAL" clId="{EB0475D6-6FE8-4D3D-9677-38600C0DB084}"/>
    <pc:docChg chg="custSel modSld">
      <pc:chgData name="COLLINS, Julie (HERTFORDSHIRE PARTNERSHIP UNIVERSITY NHS FOUNDATION TRUST)" userId="d0995e8f-1eae-455c-8918-18d2a97d50da" providerId="ADAL" clId="{EB0475D6-6FE8-4D3D-9677-38600C0DB084}" dt="2026-05-19T11:23:00.171" v="278" actId="20577"/>
      <pc:docMkLst>
        <pc:docMk/>
      </pc:docMkLst>
      <pc:sldChg chg="addSp delSp modSp mod">
        <pc:chgData name="COLLINS, Julie (HERTFORDSHIRE PARTNERSHIP UNIVERSITY NHS FOUNDATION TRUST)" userId="d0995e8f-1eae-455c-8918-18d2a97d50da" providerId="ADAL" clId="{EB0475D6-6FE8-4D3D-9677-38600C0DB084}" dt="2026-05-19T11:23:00.171" v="278" actId="20577"/>
        <pc:sldMkLst>
          <pc:docMk/>
          <pc:sldMk cId="1910020232" sldId="258"/>
        </pc:sldMkLst>
        <pc:spChg chg="add mod">
          <ac:chgData name="COLLINS, Julie (HERTFORDSHIRE PARTNERSHIP UNIVERSITY NHS FOUNDATION TRUST)" userId="d0995e8f-1eae-455c-8918-18d2a97d50da" providerId="ADAL" clId="{EB0475D6-6FE8-4D3D-9677-38600C0DB084}" dt="2026-05-19T11:23:00.171" v="278" actId="20577"/>
          <ac:spMkLst>
            <pc:docMk/>
            <pc:sldMk cId="1910020232" sldId="258"/>
            <ac:spMk id="2" creationId="{D0902F00-1D68-6E43-116E-2E8CE2419D7B}"/>
          </ac:spMkLst>
        </pc:spChg>
        <pc:spChg chg="add del mod">
          <ac:chgData name="COLLINS, Julie (HERTFORDSHIRE PARTNERSHIP UNIVERSITY NHS FOUNDATION TRUST)" userId="d0995e8f-1eae-455c-8918-18d2a97d50da" providerId="ADAL" clId="{EB0475D6-6FE8-4D3D-9677-38600C0DB084}" dt="2026-05-19T10:39:13.006" v="231" actId="478"/>
          <ac:spMkLst>
            <pc:docMk/>
            <pc:sldMk cId="1910020232" sldId="258"/>
            <ac:spMk id="10" creationId="{D8F6DC61-D5E0-529C-734A-51D7624C3C89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0:36:30.242" v="221" actId="1076"/>
          <ac:spMkLst>
            <pc:docMk/>
            <pc:sldMk cId="1910020232" sldId="258"/>
            <ac:spMk id="17" creationId="{C46A39D9-B8CF-2D43-CCA8-1B878BE06907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1:21:58.620" v="273" actId="1076"/>
          <ac:spMkLst>
            <pc:docMk/>
            <pc:sldMk cId="1910020232" sldId="258"/>
            <ac:spMk id="26" creationId="{5427B74E-16C3-55A7-B738-A078428702C5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0:39:50.082" v="244" actId="1076"/>
          <ac:spMkLst>
            <pc:docMk/>
            <pc:sldMk cId="1910020232" sldId="258"/>
            <ac:spMk id="27" creationId="{8FD926E9-A072-5273-DF64-246D5C20A1A9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1:22:02.513" v="275" actId="20577"/>
          <ac:spMkLst>
            <pc:docMk/>
            <pc:sldMk cId="1910020232" sldId="258"/>
            <ac:spMk id="33" creationId="{1AF1E0CE-6029-BA73-66D1-60F21E7B8A84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0:33:29.287" v="196" actId="1076"/>
          <ac:spMkLst>
            <pc:docMk/>
            <pc:sldMk cId="1910020232" sldId="258"/>
            <ac:spMk id="36" creationId="{59F64516-9C19-F442-A80B-928DEB88EEA1}"/>
          </ac:spMkLst>
        </pc:spChg>
        <pc:spChg chg="mod">
          <ac:chgData name="COLLINS, Julie (HERTFORDSHIRE PARTNERSHIP UNIVERSITY NHS FOUNDATION TRUST)" userId="d0995e8f-1eae-455c-8918-18d2a97d50da" providerId="ADAL" clId="{EB0475D6-6FE8-4D3D-9677-38600C0DB084}" dt="2026-05-19T10:03:00.155" v="3" actId="122"/>
          <ac:spMkLst>
            <pc:docMk/>
            <pc:sldMk cId="1910020232" sldId="258"/>
            <ac:spMk id="37" creationId="{3A9228BA-71C1-C439-58EF-4202C5AB6BB2}"/>
          </ac:spMkLst>
        </pc:spChg>
        <pc:picChg chg="add del mod">
          <ac:chgData name="COLLINS, Julie (HERTFORDSHIRE PARTNERSHIP UNIVERSITY NHS FOUNDATION TRUST)" userId="d0995e8f-1eae-455c-8918-18d2a97d50da" providerId="ADAL" clId="{EB0475D6-6FE8-4D3D-9677-38600C0DB084}" dt="2026-05-19T10:34:37.179" v="200" actId="478"/>
          <ac:picMkLst>
            <pc:docMk/>
            <pc:sldMk cId="1910020232" sldId="258"/>
            <ac:picMk id="4" creationId="{9D5F30AA-E2A1-E56A-98DC-3E22E672BA3D}"/>
          </ac:picMkLst>
        </pc:picChg>
        <pc:picChg chg="mod">
          <ac:chgData name="COLLINS, Julie (HERTFORDSHIRE PARTNERSHIP UNIVERSITY NHS FOUNDATION TRUST)" userId="d0995e8f-1eae-455c-8918-18d2a97d50da" providerId="ADAL" clId="{EB0475D6-6FE8-4D3D-9677-38600C0DB084}" dt="2026-05-19T10:39:29.507" v="234" actId="1076"/>
          <ac:picMkLst>
            <pc:docMk/>
            <pc:sldMk cId="1910020232" sldId="258"/>
            <ac:picMk id="7" creationId="{BEAEF6FE-3E96-D20D-8BAC-665E9D9E37CE}"/>
          </ac:picMkLst>
        </pc:picChg>
        <pc:picChg chg="add mod">
          <ac:chgData name="COLLINS, Julie (HERTFORDSHIRE PARTNERSHIP UNIVERSITY NHS FOUNDATION TRUST)" userId="d0995e8f-1eae-455c-8918-18d2a97d50da" providerId="ADAL" clId="{EB0475D6-6FE8-4D3D-9677-38600C0DB084}" dt="2026-05-19T10:39:56.170" v="246" actId="1076"/>
          <ac:picMkLst>
            <pc:docMk/>
            <pc:sldMk cId="1910020232" sldId="258"/>
            <ac:picMk id="9" creationId="{9454CCDD-05FE-49DD-A947-6883B8B9B204}"/>
          </ac:picMkLst>
        </pc:picChg>
        <pc:picChg chg="mod">
          <ac:chgData name="COLLINS, Julie (HERTFORDSHIRE PARTNERSHIP UNIVERSITY NHS FOUNDATION TRUST)" userId="d0995e8f-1eae-455c-8918-18d2a97d50da" providerId="ADAL" clId="{EB0475D6-6FE8-4D3D-9677-38600C0DB084}" dt="2026-05-19T10:39:54.609" v="245" actId="1076"/>
          <ac:picMkLst>
            <pc:docMk/>
            <pc:sldMk cId="1910020232" sldId="258"/>
            <ac:picMk id="15" creationId="{C4DB08B4-6DFC-4237-BCCA-ADBEB195B32E}"/>
          </ac:picMkLst>
        </pc:picChg>
        <pc:picChg chg="mod">
          <ac:chgData name="COLLINS, Julie (HERTFORDSHIRE PARTNERSHIP UNIVERSITY NHS FOUNDATION TRUST)" userId="d0995e8f-1eae-455c-8918-18d2a97d50da" providerId="ADAL" clId="{EB0475D6-6FE8-4D3D-9677-38600C0DB084}" dt="2026-05-19T10:39:34.753" v="236" actId="1076"/>
          <ac:picMkLst>
            <pc:docMk/>
            <pc:sldMk cId="1910020232" sldId="258"/>
            <ac:picMk id="28" creationId="{71A966CB-795E-97BF-714A-A70353CA1E70}"/>
          </ac:picMkLst>
        </pc:picChg>
        <pc:picChg chg="mod">
          <ac:chgData name="COLLINS, Julie (HERTFORDSHIRE PARTNERSHIP UNIVERSITY NHS FOUNDATION TRUST)" userId="d0995e8f-1eae-455c-8918-18d2a97d50da" providerId="ADAL" clId="{EB0475D6-6FE8-4D3D-9677-38600C0DB084}" dt="2026-05-19T10:33:34.459" v="198" actId="1076"/>
          <ac:picMkLst>
            <pc:docMk/>
            <pc:sldMk cId="1910020232" sldId="258"/>
            <ac:picMk id="1026" creationId="{1DDF54F8-F0E1-D3C4-C889-2BC7F9CC6B8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FC148-0CF6-3ACE-268E-DDBB3E5F13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EAD528-8642-5F82-A9C1-2391FDCFC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B4C18-526C-5527-E2DA-ECFD32005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6D02DB-0FE0-CAF1-ED6B-97E7DDBF9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9A8715-A917-1605-0922-996E6FD06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455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4FAD0-53FD-4ADF-4928-70DC18655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FEF5E-A313-6CCE-0D67-8D19C02BF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F1D25-2849-9E8B-597E-FDEEE535C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77864D-EFF5-2C9B-FAD9-A1FFCB692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570A2-A8D5-D8B4-19A7-E042A74BE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64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48E14-2F31-3DBC-3A7E-28DAC3F37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43689-E71D-13DF-8C8A-059284D29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662EB-876C-21CE-ABD2-86B53B5BC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FB3F5-7C5C-B015-A8CA-EF3F3059E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61B9BF-7555-EFE3-B6BD-08D59E67E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325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D78F9-370F-542E-25DD-1F21E0958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434B4-8A83-5BB1-7AF2-4B8A8CA2EA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30FE78-BE72-15E9-29E2-7FF6F776AB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A5D0CD-72E7-BF6E-65E2-F5E94E14E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D739A-3CE4-A9B2-D17B-CBF17422B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4B7A7A-CDC3-0B74-0236-0C497F11F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93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DABE-1C2F-7692-DB08-EE17EC27A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1F3148-2D5D-85F5-D69B-A10A9B098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C3E7D7-D789-5D2D-691E-DC014FDB9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F2EF0E-3DC5-6BA7-0FFC-DDBC1F96C2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3E1979-F9BA-1C90-7245-0938CF7201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DD681-6D20-AF14-AEB5-A9E9A1B80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F8239B-E5E5-E349-1144-C0CC02E70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722DA5-F014-F93A-B107-B72E271B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407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5B95B-7A4E-5C53-DF14-BC512CF7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26DD6C-1BB5-F14C-8663-0CC94BB76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C4ECB1-B192-F4EC-CA92-55C3D84D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FB2C81-68FE-0585-7BA2-7D316A8E8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48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554903-B54E-7604-7982-7E8F1F96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90C85-C7DC-8B6A-0236-F27ACB37C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4C236B-4001-88AD-95C5-F7B6BA4B3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644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5A0B3-F704-BC98-CF5B-D8AC107DF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35F7D-5BF2-CDCD-4B60-83F442A61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DBFF18-ECAE-151F-EF05-5683133B21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19FC9-E92C-A8ED-770F-C1550AA92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FBCA51-E0E0-59A5-D5FD-779F80527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C0856B-0820-FEEF-0E93-1FF0B89E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11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92E998-249E-CC13-750A-4F3A1F5E3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365116-B877-82BF-F761-A8C55B664D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0C09E8-C24F-7C05-4CDE-3A2ADF073C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15980-91A6-CE55-CCB5-9CD17E3E4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41E5A2-8ADD-DB1D-F2CA-5D7CCB039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126B3-79D9-282F-51F7-E4E0B6134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780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DC50F-9DAF-EDC7-AA12-8F3CEB388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A59661-ED11-98CE-DD08-E239067B02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45D9C-BA6A-50D7-06CF-2E03F43BB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32EAE-28A8-E634-4263-CE65A92EA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9E230B-42CA-D349-A1E7-19C22CBEC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464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7A1346-258B-BF6E-C857-9B2F3EA652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5F0963-AF6A-1C6A-3071-5D1835FBD8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384C1E-A80D-8170-2B67-BDD861D75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8192AF-5795-2E0E-B934-B3638089F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0DBB36-D0EE-571D-9406-91749A29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05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E6EE34-2DC5-309C-B1B7-B51183033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0B57F6-576B-53A1-09BF-BA4672ECDB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FC3A30-6E66-9B73-2D29-7456BCA915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FD4A4B-A7C4-43E4-8DEB-DE6379D083AC}" type="datetimeFigureOut">
              <a:rPr lang="en-GB" smtClean="0"/>
              <a:t>12/05/2026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84F52E-E8CB-6B60-D698-BF07BE065E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DF272-28EA-D715-7F92-B64C30060D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5536DF-36E5-4322-A55D-6DEEB8288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128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4">
            <a:extLst>
              <a:ext uri="{FF2B5EF4-FFF2-40B4-BE49-F238E27FC236}">
                <a16:creationId xmlns:a16="http://schemas.microsoft.com/office/drawing/2014/main" id="{88341C96-61FA-79B8-AF54-CE9D298F9531}"/>
              </a:ext>
            </a:extLst>
          </p:cNvPr>
          <p:cNvSpPr txBox="1"/>
          <p:nvPr/>
        </p:nvSpPr>
        <p:spPr>
          <a:xfrm>
            <a:off x="-63558" y="0"/>
            <a:ext cx="31062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b="1" dirty="0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Segoe Print" panose="02000600000000000000" pitchFamily="2" charset="0"/>
              </a:rPr>
              <a:t>Warriors of Wellbeing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17115E18-9DDA-9D46-F4F6-6772A54941D5}"/>
              </a:ext>
            </a:extLst>
          </p:cNvPr>
          <p:cNvSpPr txBox="1"/>
          <p:nvPr/>
        </p:nvSpPr>
        <p:spPr>
          <a:xfrm>
            <a:off x="695491" y="2317134"/>
            <a:ext cx="222212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8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127000">
                    <a:schemeClr val="bg1">
                      <a:alpha val="60000"/>
                    </a:schemeClr>
                  </a:glow>
                </a:effectLst>
                <a:latin typeface="Amatic SC" panose="00000500000000000000" pitchFamily="2" charset="-79"/>
                <a:cs typeface="Amatic SC" panose="00000500000000000000" pitchFamily="2" charset="-79"/>
              </a:rPr>
              <a:t>Camp</a:t>
            </a:r>
            <a:endParaRPr lang="en-GB" sz="16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glow rad="1270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6" name="Content Placeholder 5" descr="A yellow and blue comic book explosion&#10;&#10;Description automatically generated">
            <a:extLst>
              <a:ext uri="{FF2B5EF4-FFF2-40B4-BE49-F238E27FC236}">
                <a16:creationId xmlns:a16="http://schemas.microsoft.com/office/drawing/2014/main" id="{35787111-34FA-0438-5712-83DDE71653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4000" r="96500">
                        <a14:foregroundMark x1="7500" y1="62000" x2="7500" y2="62000"/>
                        <a14:foregroundMark x1="4000" y1="62750" x2="4000" y2="62750"/>
                        <a14:foregroundMark x1="91000" y1="33750" x2="91000" y2="33750"/>
                        <a14:foregroundMark x1="96500" y1="50000" x2="96500" y2="50000"/>
                        <a14:foregroundMark x1="95500" y1="53750" x2="95500" y2="5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7861" y="-299687"/>
            <a:ext cx="3185472" cy="3185472"/>
          </a:xfrm>
          <a:prstGeom prst="rect">
            <a:avLst/>
          </a:prstGeom>
        </p:spPr>
      </p:pic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84CFAA4-7A82-2F13-C09E-DE1315B38CBF}"/>
              </a:ext>
            </a:extLst>
          </p:cNvPr>
          <p:cNvSpPr/>
          <p:nvPr/>
        </p:nvSpPr>
        <p:spPr>
          <a:xfrm rot="16200000">
            <a:off x="5575066" y="300479"/>
            <a:ext cx="6162207" cy="6926411"/>
          </a:xfrm>
          <a:prstGeom prst="rtTriangle">
            <a:avLst/>
          </a:prstGeom>
          <a:solidFill>
            <a:srgbClr val="2CC4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C46A39D9-B8CF-2D43-CCA8-1B878BE06907}"/>
              </a:ext>
            </a:extLst>
          </p:cNvPr>
          <p:cNvSpPr/>
          <p:nvPr/>
        </p:nvSpPr>
        <p:spPr>
          <a:xfrm rot="16200000">
            <a:off x="7033078" y="1708604"/>
            <a:ext cx="4849406" cy="5422962"/>
          </a:xfrm>
          <a:prstGeom prst="rtTriangle">
            <a:avLst/>
          </a:prstGeom>
          <a:solidFill>
            <a:srgbClr val="0069B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pic>
        <p:nvPicPr>
          <p:cNvPr id="28" name="Picture 27" descr="A colorful flower with white circle and text&#10;&#10;Description automatically generated">
            <a:extLst>
              <a:ext uri="{FF2B5EF4-FFF2-40B4-BE49-F238E27FC236}">
                <a16:creationId xmlns:a16="http://schemas.microsoft.com/office/drawing/2014/main" id="{71A966CB-795E-97BF-714A-A70353CA1E7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61"/>
          <a:stretch/>
        </p:blipFill>
        <p:spPr>
          <a:xfrm>
            <a:off x="238209" y="4103927"/>
            <a:ext cx="2473146" cy="16851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23DF46-D529-EE68-9C08-D40C38E58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86" b="89927" l="4924" r="97295">
                        <a14:foregroundMark x1="9639" y1="44192" x2="9639" y2="44192"/>
                        <a14:foregroundMark x1="9813" y1="28107" x2="9813" y2="28107"/>
                        <a14:foregroundMark x1="6276" y1="35987" x2="6276" y2="35987"/>
                        <a14:foregroundMark x1="5374" y1="36799" x2="5374" y2="36799"/>
                        <a14:foregroundMark x1="5409" y1="22827" x2="5409" y2="22827"/>
                        <a14:foregroundMark x1="5721" y1="27214" x2="5721" y2="27214"/>
                        <a14:foregroundMark x1="6207" y1="29001" x2="5617" y2="23558"/>
                        <a14:foregroundMark x1="4924" y1="22827" x2="4924" y2="22827"/>
                        <a14:foregroundMark x1="6103" y1="22583" x2="6103" y2="22583"/>
                        <a14:foregroundMark x1="5132" y1="21690" x2="5132" y2="21690"/>
                        <a14:foregroundMark x1="5825" y1="21202" x2="5825" y2="21202"/>
                        <a14:foregroundMark x1="6588" y1="23314" x2="6588" y2="23314"/>
                        <a14:foregroundMark x1="5028" y1="23721" x2="5028" y2="23721"/>
                        <a14:foregroundMark x1="12275" y1="32413" x2="14216" y2="21202"/>
                        <a14:foregroundMark x1="13627" y1="23071" x2="13627" y2="23071"/>
                        <a14:foregroundMark x1="13627" y1="21933" x2="13627" y2="21933"/>
                        <a14:foregroundMark x1="13037" y1="23314" x2="13037" y2="23314"/>
                        <a14:foregroundMark x1="14216" y1="22583" x2="14216" y2="22583"/>
                        <a14:foregroundMark x1="14320" y1="22177" x2="14320" y2="22177"/>
                        <a14:foregroundMark x1="10298" y1="61495" x2="10298" y2="66775"/>
                        <a14:foregroundMark x1="8842" y1="85378" x2="10229" y2="70431"/>
                        <a14:foregroundMark x1="19209" y1="56458" x2="19209" y2="56458"/>
                        <a14:foregroundMark x1="23128" y1="28107" x2="23128" y2="28107"/>
                        <a14:foregroundMark x1="23232" y1="37693" x2="23232" y2="37693"/>
                        <a14:foregroundMark x1="22920" y1="47360" x2="22920" y2="47360"/>
                        <a14:foregroundMark x1="22053" y1="63851" x2="22053" y2="63851"/>
                        <a14:foregroundMark x1="23232" y1="63607" x2="23232" y2="63607"/>
                        <a14:foregroundMark x1="24202" y1="68400" x2="23024" y2="58976"/>
                        <a14:foregroundMark x1="22053" y1="44842" x2="22053" y2="44842"/>
                        <a14:foregroundMark x1="18724" y1="15028" x2="18724" y2="15028"/>
                        <a14:foregroundMark x1="26942" y1="16409" x2="26942" y2="16409"/>
                        <a14:foregroundMark x1="26942" y1="16409" x2="26942" y2="16409"/>
                        <a14:foregroundMark x1="26942" y1="16409" x2="26526" y2="15272"/>
                        <a14:foregroundMark x1="18897" y1="15516" x2="18031" y2="17547"/>
                        <a14:foregroundMark x1="29473" y1="41836" x2="29473" y2="41836"/>
                        <a14:foregroundMark x1="31137" y1="24695" x2="31137" y2="24695"/>
                        <a14:foregroundMark x1="30548" y1="24452" x2="31137" y2="27214"/>
                        <a14:foregroundMark x1="30236" y1="26726" x2="30236" y2="26726"/>
                        <a14:foregroundMark x1="30340" y1="24452" x2="30340" y2="24452"/>
                        <a14:foregroundMark x1="31831" y1="24695" x2="31831" y2="24695"/>
                        <a14:foregroundMark x1="35922" y1="59708" x2="35922" y2="59708"/>
                        <a14:foregroundMark x1="33773" y1="63851" x2="33773" y2="63851"/>
                        <a14:foregroundMark x1="33669" y1="61089" x2="31900" y2="70268"/>
                        <a14:foregroundMark x1="34154" y1="70674" x2="33079" y2="81478"/>
                        <a14:foregroundMark x1="32108" y1="86271" x2="32108" y2="86271"/>
                        <a14:foregroundMark x1="27601" y1="80341" x2="27601" y2="80341"/>
                        <a14:foregroundMark x1="44036" y1="52396" x2="44036" y2="52396"/>
                        <a14:foregroundMark x1="42164" y1="25833" x2="42164" y2="25833"/>
                        <a14:foregroundMark x1="37205" y1="23558" x2="37205" y2="23558"/>
                        <a14:foregroundMark x1="38176" y1="23314" x2="38176" y2="23314"/>
                        <a14:foregroundMark x1="37587" y1="22827" x2="37587" y2="22827"/>
                        <a14:foregroundMark x1="50971" y1="28107" x2="50971" y2="28107"/>
                        <a14:foregroundMark x1="50693" y1="26970" x2="50693" y2="26970"/>
                        <a14:foregroundMark x1="44834" y1="50284" x2="44626" y2="57677"/>
                        <a14:foregroundMark x1="43551" y1="74330" x2="43551" y2="74330"/>
                        <a14:foregroundMark x1="46082" y1="83509" x2="46082" y2="83509"/>
                        <a14:foregroundMark x1="45978" y1="80747" x2="45978" y2="80747"/>
                        <a14:foregroundMark x1="50104" y1="25345" x2="51838" y2="26076"/>
                        <a14:foregroundMark x1="10021" y1="51422" x2="10021" y2="51422"/>
                        <a14:foregroundMark x1="56831" y1="11129" x2="53121" y2="35581"/>
                        <a14:foregroundMark x1="53121" y1="35581" x2="52843" y2="49878"/>
                        <a14:foregroundMark x1="65915" y1="22583" x2="65915" y2="22583"/>
                        <a14:foregroundMark x1="52150" y1="10885" x2="52150" y2="10885"/>
                        <a14:foregroundMark x1="52358" y1="11860" x2="53329" y2="9748"/>
                        <a14:foregroundMark x1="53710" y1="8367" x2="53710" y2="8367"/>
                        <a14:foregroundMark x1="36130" y1="37043" x2="36130" y2="37043"/>
                        <a14:foregroundMark x1="34743" y1="44598" x2="34847" y2="61738"/>
                        <a14:foregroundMark x1="24202" y1="27864" x2="22920" y2="52803"/>
                        <a14:foregroundMark x1="43828" y1="27864" x2="44834" y2="55321"/>
                        <a14:foregroundMark x1="44834" y1="55321" x2="44834" y2="55321"/>
                        <a14:foregroundMark x1="64563" y1="33794" x2="63870" y2="78960"/>
                        <a14:foregroundMark x1="61026" y1="35175" x2="61026" y2="35175"/>
                        <a14:foregroundMark x1="61616" y1="35175" x2="61546" y2="35175"/>
                        <a14:foregroundMark x1="61338" y1="34281" x2="61338" y2="34281"/>
                        <a14:foregroundMark x1="61338" y1="34281" x2="61338" y2="34931"/>
                        <a14:foregroundMark x1="65430" y1="80341" x2="65430" y2="83022"/>
                        <a14:foregroundMark x1="62309" y1="78716" x2="62309" y2="78716"/>
                        <a14:foregroundMark x1="63592" y1="77985" x2="63592" y2="86515"/>
                        <a14:foregroundMark x1="65049" y1="86759" x2="65049" y2="86759"/>
                        <a14:foregroundMark x1="63696" y1="88790" x2="65742" y2="79123"/>
                        <a14:foregroundMark x1="74237" y1="77092" x2="74237" y2="76198"/>
                        <a14:foregroundMark x1="78745" y1="77823" x2="78745" y2="77823"/>
                        <a14:foregroundMark x1="90083" y1="28351" x2="90673" y2="64013"/>
                        <a14:foregroundMark x1="93100" y1="70674" x2="97295" y2="82128"/>
                        <a14:foregroundMark x1="96221" y1="22583" x2="96221" y2="22583"/>
                        <a14:foregroundMark x1="96221" y1="22583" x2="95354" y2="23964"/>
                        <a14:foregroundMark x1="35333" y1="39318" x2="37101" y2="53534"/>
                        <a14:foregroundMark x1="38870" y1="30138" x2="37795" y2="34768"/>
                        <a14:foregroundMark x1="92302" y1="83509" x2="92233" y2="876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65" y="4682254"/>
            <a:ext cx="3390173" cy="144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Text&#10;&#10;Description automatically generated">
            <a:extLst>
              <a:ext uri="{FF2B5EF4-FFF2-40B4-BE49-F238E27FC236}">
                <a16:creationId xmlns:a16="http://schemas.microsoft.com/office/drawing/2014/main" id="{C4DB08B4-6DFC-4237-BCCA-ADBEB195B3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627" y="6159752"/>
            <a:ext cx="1350411" cy="582093"/>
          </a:xfrm>
          <a:prstGeom prst="rect">
            <a:avLst/>
          </a:prstGeom>
        </p:spPr>
      </p:pic>
      <p:sp>
        <p:nvSpPr>
          <p:cNvPr id="26" name="Subtitle 2">
            <a:extLst>
              <a:ext uri="{FF2B5EF4-FFF2-40B4-BE49-F238E27FC236}">
                <a16:creationId xmlns:a16="http://schemas.microsoft.com/office/drawing/2014/main" id="{5427B74E-16C3-55A7-B738-A078428702C5}"/>
              </a:ext>
            </a:extLst>
          </p:cNvPr>
          <p:cNvSpPr>
            <a:spLocks noGrp="1"/>
          </p:cNvSpPr>
          <p:nvPr/>
        </p:nvSpPr>
        <p:spPr>
          <a:xfrm>
            <a:off x="3086014" y="2510801"/>
            <a:ext cx="6318586" cy="28649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rgbClr val="00B05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rgbClr val="0070C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algn="l"/>
            <a:r>
              <a:rPr lang="en-US" sz="1800" b="1" dirty="0">
                <a:solidFill>
                  <a:srgbClr val="0069B4"/>
                </a:solidFill>
                <a:latin typeface="+mn-lt"/>
                <a:cs typeface="+mn-cs"/>
              </a:rPr>
              <a:t>Improve emotional literacy with qualified mental health &amp; wellbeing practitioners</a:t>
            </a:r>
            <a:endParaRPr lang="en-US" sz="2000" dirty="0">
              <a:solidFill>
                <a:srgbClr val="0069B4"/>
              </a:solidFill>
              <a:latin typeface="+mn-lt"/>
              <a:cs typeface="+mn-cs"/>
            </a:endParaRPr>
          </a:p>
          <a:p>
            <a:pPr marL="57150" algn="l"/>
            <a:r>
              <a:rPr lang="en-US" sz="1800" b="1" dirty="0">
                <a:solidFill>
                  <a:srgbClr val="009C3D"/>
                </a:solidFill>
              </a:rPr>
              <a:t>Understand the importance of mental health and wellbeing </a:t>
            </a:r>
          </a:p>
          <a:p>
            <a:pPr marL="57150" algn="l"/>
            <a:r>
              <a:rPr lang="en-US" sz="1800" b="1" dirty="0">
                <a:solidFill>
                  <a:srgbClr val="EF93B0"/>
                </a:solidFill>
              </a:rPr>
              <a:t>Learn about the “5 Ways of Wellbeing” to promote positive health</a:t>
            </a:r>
          </a:p>
          <a:p>
            <a:pPr marL="57150" algn="l"/>
            <a:r>
              <a:rPr lang="en-US" sz="1800" b="1" dirty="0">
                <a:solidFill>
                  <a:srgbClr val="FBB807"/>
                </a:solidFill>
              </a:rPr>
              <a:t>Promote positive wellbeing through fun-filled, educational activities</a:t>
            </a:r>
          </a:p>
          <a:p>
            <a:pPr algn="l"/>
            <a:endParaRPr lang="en-US" sz="1800" b="1" dirty="0">
              <a:solidFill>
                <a:srgbClr val="009C3D"/>
              </a:solidFill>
            </a:endParaRPr>
          </a:p>
          <a:p>
            <a:pPr algn="l"/>
            <a:endParaRPr lang="en-US" sz="1800" b="1" dirty="0">
              <a:solidFill>
                <a:srgbClr val="009C3D"/>
              </a:solidFill>
            </a:endParaRPr>
          </a:p>
          <a:p>
            <a:pPr algn="l"/>
            <a:endParaRPr lang="en-US" sz="1800" b="1" dirty="0">
              <a:solidFill>
                <a:srgbClr val="009C3D"/>
              </a:solidFill>
            </a:endParaRPr>
          </a:p>
          <a:p>
            <a:pPr algn="l"/>
            <a:endParaRPr lang="en-US" sz="1800" b="1" dirty="0">
              <a:solidFill>
                <a:srgbClr val="009C3D"/>
              </a:solidFill>
            </a:endParaRPr>
          </a:p>
          <a:p>
            <a:pPr algn="l"/>
            <a:endParaRPr lang="en-US" sz="1100" dirty="0">
              <a:solidFill>
                <a:srgbClr val="0069B4"/>
              </a:solidFill>
              <a:latin typeface="+mn-lt"/>
              <a:cs typeface="+mn-cs"/>
            </a:endParaRPr>
          </a:p>
        </p:txBody>
      </p:sp>
      <p:sp>
        <p:nvSpPr>
          <p:cNvPr id="33" name="TextBox 34">
            <a:extLst>
              <a:ext uri="{FF2B5EF4-FFF2-40B4-BE49-F238E27FC236}">
                <a16:creationId xmlns:a16="http://schemas.microsoft.com/office/drawing/2014/main" id="{1AF1E0CE-6029-BA73-66D1-60F21E7B8A84}"/>
              </a:ext>
            </a:extLst>
          </p:cNvPr>
          <p:cNvSpPr txBox="1"/>
          <p:nvPr/>
        </p:nvSpPr>
        <p:spPr>
          <a:xfrm>
            <a:off x="3078876" y="1459931"/>
            <a:ext cx="65995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>
                <a:solidFill>
                  <a:schemeClr val="tx1"/>
                </a:solidFill>
                <a:latin typeface="+mn-lt"/>
                <a:cs typeface="+mn-cs"/>
              </a:rPr>
              <a:t>WoW camp aims to support children ages 8  - 12 yrs, attending the East Herts Schools in partnership with the MHST . This a free NHS service.</a:t>
            </a:r>
          </a:p>
        </p:txBody>
      </p:sp>
      <p:sp>
        <p:nvSpPr>
          <p:cNvPr id="27" name="TextBox 6">
            <a:extLst>
              <a:ext uri="{FF2B5EF4-FFF2-40B4-BE49-F238E27FC236}">
                <a16:creationId xmlns:a16="http://schemas.microsoft.com/office/drawing/2014/main" id="{8FD926E9-A072-5273-DF64-246D5C20A1A9}"/>
              </a:ext>
            </a:extLst>
          </p:cNvPr>
          <p:cNvSpPr txBox="1"/>
          <p:nvPr/>
        </p:nvSpPr>
        <p:spPr>
          <a:xfrm>
            <a:off x="8922301" y="3187117"/>
            <a:ext cx="3686253" cy="11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solidFill>
                  <a:schemeClr val="bg1"/>
                </a:solidFill>
                <a:latin typeface="Segoe Print" panose="02000600000000000000" pitchFamily="2" charset="0"/>
              </a:rPr>
              <a:t>To apply for a place</a:t>
            </a:r>
          </a:p>
          <a:p>
            <a:endParaRPr lang="en-GB" sz="1050" dirty="0">
              <a:solidFill>
                <a:srgbClr val="BF0378"/>
              </a:solidFill>
              <a:latin typeface="Segoe Print" panose="02000600000000000000" pitchFamily="2" charset="0"/>
            </a:endParaRPr>
          </a:p>
          <a:p>
            <a:r>
              <a:rPr lang="en-GB" sz="1400" dirty="0">
                <a:solidFill>
                  <a:schemeClr val="bg1"/>
                </a:solidFill>
              </a:rPr>
              <a:t>Scan the QR code or </a:t>
            </a:r>
          </a:p>
          <a:p>
            <a:r>
              <a:rPr lang="en-GB" b="1" dirty="0">
                <a:solidFill>
                  <a:schemeClr val="bg1"/>
                </a:solidFill>
              </a:rPr>
              <a:t>By 12</a:t>
            </a:r>
            <a:r>
              <a:rPr lang="en-GB" b="1" baseline="30000" dirty="0">
                <a:solidFill>
                  <a:schemeClr val="bg1"/>
                </a:solidFill>
              </a:rPr>
              <a:t>TH</a:t>
            </a:r>
            <a:r>
              <a:rPr lang="en-GB" b="1" dirty="0">
                <a:solidFill>
                  <a:schemeClr val="bg1"/>
                </a:solidFill>
              </a:rPr>
              <a:t> JUNE 2026 </a:t>
            </a:r>
          </a:p>
          <a:p>
            <a:endParaRPr lang="en-GB" sz="1200" dirty="0"/>
          </a:p>
        </p:txBody>
      </p:sp>
      <p:sp>
        <p:nvSpPr>
          <p:cNvPr id="36" name="TextBox 28">
            <a:extLst>
              <a:ext uri="{FF2B5EF4-FFF2-40B4-BE49-F238E27FC236}">
                <a16:creationId xmlns:a16="http://schemas.microsoft.com/office/drawing/2014/main" id="{59F64516-9C19-F442-A80B-928DEB88EEA1}"/>
              </a:ext>
            </a:extLst>
          </p:cNvPr>
          <p:cNvSpPr txBox="1"/>
          <p:nvPr/>
        </p:nvSpPr>
        <p:spPr>
          <a:xfrm>
            <a:off x="9508731" y="-12651"/>
            <a:ext cx="2861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i="1" dirty="0">
                <a:latin typeface="Bell MT" panose="02020503060305020303" pitchFamily="18" charset="0"/>
              </a:rPr>
              <a:t>Proudly hosted by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DDF54F8-F0E1-D3C4-C889-2BC7F9CC6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4458" y="2246178"/>
            <a:ext cx="169545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5">
            <a:extLst>
              <a:ext uri="{FF2B5EF4-FFF2-40B4-BE49-F238E27FC236}">
                <a16:creationId xmlns:a16="http://schemas.microsoft.com/office/drawing/2014/main" id="{3A9228BA-71C1-C439-58EF-4202C5AB6BB2}"/>
              </a:ext>
            </a:extLst>
          </p:cNvPr>
          <p:cNvSpPr txBox="1"/>
          <p:nvPr/>
        </p:nvSpPr>
        <p:spPr>
          <a:xfrm>
            <a:off x="3247000" y="132062"/>
            <a:ext cx="5341829" cy="12003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dirty="0">
                <a:solidFill>
                  <a:srgbClr val="BF0378"/>
                </a:solidFill>
                <a:latin typeface="Segoe Print" panose="02000600000000000000" pitchFamily="2" charset="0"/>
              </a:rPr>
              <a:t>WoW Camp returns : </a:t>
            </a:r>
          </a:p>
          <a:p>
            <a:pPr algn="ctr"/>
            <a:r>
              <a:rPr lang="en-GB" sz="2400" b="1" dirty="0"/>
              <a:t>Monday 27</a:t>
            </a:r>
            <a:r>
              <a:rPr lang="en-GB" sz="2400" b="1" baseline="30000" dirty="0"/>
              <a:t>TH</a:t>
            </a:r>
            <a:r>
              <a:rPr lang="en-GB" sz="2400" b="1" dirty="0"/>
              <a:t> July – 1</a:t>
            </a:r>
            <a:r>
              <a:rPr lang="en-GB" sz="2400" b="1" baseline="30000" dirty="0"/>
              <a:t>ST</a:t>
            </a:r>
            <a:r>
              <a:rPr lang="en-GB" sz="2400" b="1" dirty="0"/>
              <a:t> August 2026 </a:t>
            </a:r>
          </a:p>
          <a:p>
            <a:pPr algn="ctr"/>
            <a:r>
              <a:rPr lang="en-GB" sz="2400" b="1" dirty="0"/>
              <a:t>Simon Balle all through School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AEF6FE-3E96-D20D-8BAC-665E9D9E3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8696" y="428604"/>
            <a:ext cx="1749342" cy="169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Content Placeholder 5" descr="A yellow and blue comic book explosion&#10;&#10;Description automatically generated">
            <a:extLst>
              <a:ext uri="{FF2B5EF4-FFF2-40B4-BE49-F238E27FC236}">
                <a16:creationId xmlns:a16="http://schemas.microsoft.com/office/drawing/2014/main" id="{E9E5045F-17FA-50D0-1A0C-ACA896455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4000" r="96500">
                        <a14:foregroundMark x1="7500" y1="62000" x2="7500" y2="62000"/>
                        <a14:foregroundMark x1="4000" y1="62750" x2="4000" y2="62750"/>
                        <a14:foregroundMark x1="91000" y1="33750" x2="91000" y2="33750"/>
                        <a14:foregroundMark x1="96500" y1="50000" x2="96500" y2="50000"/>
                        <a14:foregroundMark x1="95500" y1="53750" x2="95500" y2="5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10" y="-134335"/>
            <a:ext cx="3185472" cy="3185472"/>
          </a:xfrm>
          <a:prstGeom prst="rect">
            <a:avLst/>
          </a:prstGeom>
        </p:spPr>
      </p:pic>
      <p:sp>
        <p:nvSpPr>
          <p:cNvPr id="2" name="TextBox 34">
            <a:extLst>
              <a:ext uri="{FF2B5EF4-FFF2-40B4-BE49-F238E27FC236}">
                <a16:creationId xmlns:a16="http://schemas.microsoft.com/office/drawing/2014/main" id="{D0902F00-1D68-6E43-116E-2E8CE2419D7B}"/>
              </a:ext>
            </a:extLst>
          </p:cNvPr>
          <p:cNvSpPr txBox="1"/>
          <p:nvPr/>
        </p:nvSpPr>
        <p:spPr>
          <a:xfrm>
            <a:off x="-63557" y="6129356"/>
            <a:ext cx="10810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>
                <a:solidFill>
                  <a:schemeClr val="tx1"/>
                </a:solidFill>
                <a:latin typeface="Amasis MT Pro Black" panose="02040A04050005020304" pitchFamily="18" charset="0"/>
              </a:rPr>
              <a:t>Please note – Completing an application does not guarantee a place at WOW Camp </a:t>
            </a:r>
          </a:p>
          <a:p>
            <a:pPr algn="ctr"/>
            <a:r>
              <a:rPr lang="en-US" sz="1800" b="1" dirty="0">
                <a:solidFill>
                  <a:schemeClr val="tx1"/>
                </a:solidFill>
                <a:latin typeface="Amasis MT Pro Black" panose="02040A04050005020304" pitchFamily="18" charset="0"/>
              </a:rPr>
              <a:t>The MHST WOW Camp </a:t>
            </a:r>
            <a:r>
              <a:rPr lang="en-US" sz="1800" b="1">
                <a:solidFill>
                  <a:schemeClr val="tx1"/>
                </a:solidFill>
                <a:latin typeface="Amasis MT Pro Black" panose="02040A04050005020304" pitchFamily="18" charset="0"/>
              </a:rPr>
              <a:t>is NOT </a:t>
            </a:r>
            <a:r>
              <a:rPr lang="en-US" sz="1800" b="1" dirty="0">
                <a:solidFill>
                  <a:schemeClr val="tx1"/>
                </a:solidFill>
                <a:latin typeface="Amasis MT Pro Black" panose="02040A04050005020304" pitchFamily="18" charset="0"/>
              </a:rPr>
              <a:t>a child care service</a:t>
            </a:r>
          </a:p>
        </p:txBody>
      </p:sp>
      <p:pic>
        <p:nvPicPr>
          <p:cNvPr id="9" name="Picture 8" descr="A qr code on a screen&#10;&#10;AI-generated content may be incorrect.">
            <a:extLst>
              <a:ext uri="{FF2B5EF4-FFF2-40B4-BE49-F238E27FC236}">
                <a16:creationId xmlns:a16="http://schemas.microsoft.com/office/drawing/2014/main" id="{9454CCDD-05FE-49DD-A947-6883B8B9B20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3892" y="4216587"/>
            <a:ext cx="1794917" cy="187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2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664110118E9C4E95A5D2FE5B7B7632" ma:contentTypeVersion="17" ma:contentTypeDescription="Create a new document." ma:contentTypeScope="" ma:versionID="c4e6739aaad267988aee1830ef203daf">
  <xsd:schema xmlns:xsd="http://www.w3.org/2001/XMLSchema" xmlns:xs="http://www.w3.org/2001/XMLSchema" xmlns:p="http://schemas.microsoft.com/office/2006/metadata/properties" xmlns:ns1="http://schemas.microsoft.com/sharepoint/v3" xmlns:ns3="817c0bfa-2654-4ec9-ad03-bbe44ca7bf03" xmlns:ns4="0abd0528-61a3-4c7b-9de3-cf00e3aaa7b6" targetNamespace="http://schemas.microsoft.com/office/2006/metadata/properties" ma:root="true" ma:fieldsID="5b4f6b6236411b33eb91c0c5828d89ac" ns1:_="" ns3:_="" ns4:_="">
    <xsd:import namespace="http://schemas.microsoft.com/sharepoint/v3"/>
    <xsd:import namespace="817c0bfa-2654-4ec9-ad03-bbe44ca7bf03"/>
    <xsd:import namespace="0abd0528-61a3-4c7b-9de3-cf00e3aaa7b6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  <xsd:element ref="ns1:_ip_UnifiedCompliancePolicyProperties" minOccurs="0"/>
                <xsd:element ref="ns1:_ip_UnifiedCompliancePolicyUIActio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2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3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7c0bfa-2654-4ec9-ad03-bbe44ca7bf03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bd0528-61a3-4c7b-9de3-cf00e3aaa7b6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17c0bfa-2654-4ec9-ad03-bbe44ca7bf03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78CC0E1-81EB-44AE-B4F8-4BB74299B9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17c0bfa-2654-4ec9-ad03-bbe44ca7bf03"/>
    <ds:schemaRef ds:uri="0abd0528-61a3-4c7b-9de3-cf00e3aaa7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4CB705-D5E4-4F67-B870-2F16E229290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427412D-E581-46A8-B61D-4033D9429452}">
  <ds:schemaRefs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0abd0528-61a3-4c7b-9de3-cf00e3aaa7b6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817c0bfa-2654-4ec9-ad03-bbe44ca7bf03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10166</TotalTime>
  <Words>129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Amasis MT Pro Black</vt:lpstr>
      <vt:lpstr>Amatic SC</vt:lpstr>
      <vt:lpstr>Aptos</vt:lpstr>
      <vt:lpstr>Aptos Display</vt:lpstr>
      <vt:lpstr>Arial</vt:lpstr>
      <vt:lpstr>Bell MT</vt:lpstr>
      <vt:lpstr>Segoe Print</vt:lpstr>
      <vt:lpstr>Office Theme</vt:lpstr>
      <vt:lpstr>PowerPoint Presentation</vt:lpstr>
    </vt:vector>
  </TitlesOfParts>
  <Company>NHS HBL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COLLINS, Julie (HERTFORDSHIRE PARTNERSHIP UNIVERSITY NHS FOUNDATION TRUST)</dc:creator>
  <cp:lastModifiedBy>COLLINS, Julie (HERTFORDSHIRE PARTNERSHIP UNIVERSITY NHS FOUNDATION TRUST)</cp:lastModifiedBy>
  <cp:revision>4</cp:revision>
  <dcterms:created xsi:type="dcterms:W3CDTF">2026-04-22T11:21:24Z</dcterms:created>
  <dcterms:modified xsi:type="dcterms:W3CDTF">2026-05-19T11:23:08Z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0x01010042664110118E9C4E95A5D2FE5B7B7632</vt:lpwstr>
  </property>
</Properties>
</file>