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35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73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075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64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963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41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3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599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149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62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075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5F16A-0E24-4969-8DA2-E55B332D4E08}" type="datetimeFigureOut">
              <a:rPr lang="en-GB" smtClean="0"/>
              <a:t>27/03/2017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7FC57-9CF4-40DC-9028-23E0F2B4A5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50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>
                <a:latin typeface="Comic Sans MS" panose="030F0702030302020204" pitchFamily="66" charset="0"/>
              </a:rPr>
              <a:t>i</a:t>
            </a:r>
            <a:r>
              <a:rPr lang="en-GB" dirty="0">
                <a:latin typeface="Comic Sans MS" panose="030F0702030302020204" pitchFamily="66" charset="0"/>
              </a:rPr>
              <a:t>-e, a-e, o-e</a:t>
            </a:r>
          </a:p>
        </p:txBody>
      </p:sp>
    </p:spTree>
    <p:extLst>
      <p:ext uri="{BB962C8B-B14F-4D97-AF65-F5344CB8AC3E}">
        <p14:creationId xmlns:p14="http://schemas.microsoft.com/office/powerpoint/2010/main" val="2825785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622" y="3653570"/>
            <a:ext cx="1990725" cy="15906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569" y="2033588"/>
            <a:ext cx="1524000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418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333" y="3938221"/>
            <a:ext cx="4875260" cy="10792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708" y="3176451"/>
            <a:ext cx="2556729" cy="260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15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597" y="2919412"/>
            <a:ext cx="2584573" cy="258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92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3490911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b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4986335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k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574" y="1937829"/>
            <a:ext cx="2567718" cy="2006030"/>
          </a:xfrm>
          <a:prstGeom prst="rect">
            <a:avLst/>
          </a:prstGeom>
        </p:spPr>
      </p:pic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00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3490911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t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4986335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m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618" y="2245959"/>
            <a:ext cx="1783080" cy="17830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236" y="2755255"/>
            <a:ext cx="1636564" cy="2421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87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3490911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b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4986335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t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008" y="2168525"/>
            <a:ext cx="34099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10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sm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4986335" y="3295650"/>
            <a:ext cx="185737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l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762" y="3005137"/>
            <a:ext cx="752475" cy="8477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703" y="1631442"/>
            <a:ext cx="885825" cy="723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1615" y="4129087"/>
            <a:ext cx="40005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7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sl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m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49" y="2412905"/>
            <a:ext cx="1507149" cy="150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8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dr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v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411" y="2168525"/>
            <a:ext cx="25431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1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p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p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3" name="Picture 12"/>
          <p:cNvPicPr/>
          <p:nvPr/>
        </p:nvPicPr>
        <p:blipFill>
          <a:blip r:embed="rId2"/>
          <a:stretch>
            <a:fillRect/>
          </a:stretch>
        </p:blipFill>
        <p:spPr>
          <a:xfrm>
            <a:off x="5669280" y="2340864"/>
            <a:ext cx="2336850" cy="140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5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pr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z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516" y="2320427"/>
            <a:ext cx="1083564" cy="17027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8074" y="752856"/>
            <a:ext cx="1616670" cy="161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1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err="1">
                <a:latin typeface="Comic Sans MS" panose="030F0702030302020204" pitchFamily="66" charset="0"/>
              </a:rPr>
              <a:t>i</a:t>
            </a:r>
            <a:r>
              <a:rPr lang="en-GB" sz="16600" dirty="0">
                <a:latin typeface="Comic Sans MS" panose="030F0702030302020204" pitchFamily="66" charset="0"/>
              </a:rPr>
              <a:t>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 err="1">
                <a:latin typeface="Comic Sans MS" panose="030F0702030302020204" pitchFamily="66" charset="0"/>
              </a:rPr>
              <a:t>i</a:t>
            </a:r>
            <a:r>
              <a:rPr lang="en-GB" sz="11500" dirty="0">
                <a:latin typeface="Comic Sans MS" panose="030F0702030302020204" pitchFamily="66" charset="0"/>
              </a:rPr>
              <a:t>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sh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n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399" y="2450593"/>
            <a:ext cx="1956225" cy="14213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673" y="1047121"/>
            <a:ext cx="2028825" cy="1905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855" y="4259136"/>
            <a:ext cx="1905000" cy="1905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735" y="102466"/>
            <a:ext cx="3002941" cy="228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2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sn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k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362" y="2890837"/>
            <a:ext cx="1057275" cy="10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r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k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75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sk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t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924" y="2664692"/>
            <a:ext cx="1760351" cy="1159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93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gr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p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062" y="2743200"/>
            <a:ext cx="1285875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88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sh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v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25" y="2686050"/>
            <a:ext cx="135255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9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pl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t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612" y="2857500"/>
            <a:ext cx="3914775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6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fl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m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407" y="2604222"/>
            <a:ext cx="2746137" cy="12088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855" y="2267744"/>
            <a:ext cx="1200150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29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g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m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99" y="2129199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57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a-e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a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647949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sh</a:t>
            </a:r>
            <a:r>
              <a:rPr lang="en-GB" sz="11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k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760663"/>
            <a:ext cx="1793874" cy="8969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136" y="3429000"/>
            <a:ext cx="552450" cy="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66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855121" y="3309072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n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507" y="2247178"/>
            <a:ext cx="20955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2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855121" y="3309072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n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3062" y="2790825"/>
            <a:ext cx="1285875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63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855121" y="3309072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p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496" y="2586038"/>
            <a:ext cx="800100" cy="8858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100" y="2867025"/>
            <a:ext cx="14478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9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855121" y="3309072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p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496" y="2586038"/>
            <a:ext cx="800100" cy="8858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100" y="2867025"/>
            <a:ext cx="14478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91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544788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sm</a:t>
            </a:r>
            <a:endParaRPr lang="en-GB" sz="11600" dirty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k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862" y="3071812"/>
            <a:ext cx="676275" cy="714375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290" y="1529519"/>
            <a:ext cx="1609725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4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544788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st</a:t>
            </a:r>
            <a:endParaRPr lang="en-GB" sz="11600" dirty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n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4387" y="2652712"/>
            <a:ext cx="294322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37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3049" y="198438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>
                <a:latin typeface="Comic Sans MS" panose="030F0702030302020204" pitchFamily="66" charset="0"/>
              </a:rPr>
              <a:t>o-e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flipH="1">
            <a:off x="4423787" y="3295650"/>
            <a:ext cx="3396046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500" dirty="0">
                <a:latin typeface="Comic Sans MS" panose="030F0702030302020204" pitchFamily="66" charset="0"/>
              </a:rPr>
              <a:t>o   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flipH="1">
            <a:off x="2544788" y="3295650"/>
            <a:ext cx="2700338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 err="1">
                <a:latin typeface="Comic Sans MS" panose="030F0702030302020204" pitchFamily="66" charset="0"/>
              </a:rPr>
              <a:t>ph</a:t>
            </a:r>
            <a:endParaRPr lang="en-GB" sz="11600" dirty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 flipH="1">
            <a:off x="5012530" y="3121025"/>
            <a:ext cx="2166939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600" dirty="0">
                <a:latin typeface="Comic Sans MS" panose="030F0702030302020204" pitchFamily="66" charset="0"/>
              </a:rPr>
              <a:t>         n  </a:t>
            </a:r>
          </a:p>
        </p:txBody>
      </p:sp>
      <p:sp>
        <p:nvSpPr>
          <p:cNvPr id="5" name="AutoShape 2" descr="Image result for donkey clip art"/>
          <p:cNvSpPr>
            <a:spLocks noChangeAspect="1" noChangeArrowheads="1"/>
          </p:cNvSpPr>
          <p:nvPr/>
        </p:nvSpPr>
        <p:spPr bwMode="auto">
          <a:xfrm>
            <a:off x="3843338" y="1000125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Image result for donkey clip art"/>
          <p:cNvSpPr>
            <a:spLocks noChangeAspect="1" noChangeArrowheads="1"/>
          </p:cNvSpPr>
          <p:nvPr/>
        </p:nvSpPr>
        <p:spPr bwMode="auto">
          <a:xfrm>
            <a:off x="2521927" y="921472"/>
            <a:ext cx="4505325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rrow: Curved Up 11"/>
          <p:cNvSpPr/>
          <p:nvPr/>
        </p:nvSpPr>
        <p:spPr>
          <a:xfrm>
            <a:off x="5193507" y="5275385"/>
            <a:ext cx="2084505" cy="98422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812" y="2423160"/>
            <a:ext cx="1363027" cy="136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7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1666</TotalTime>
  <Words>158</Words>
  <Application>Microsoft Office PowerPoint</Application>
  <PresentationFormat>Widescreen</PresentationFormat>
  <Paragraphs>104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Comic Sans MS</vt:lpstr>
      <vt:lpstr>Office Theme</vt:lpstr>
      <vt:lpstr>i-e, a-e, o-e</vt:lpstr>
      <vt:lpstr>i-e</vt:lpstr>
      <vt:lpstr>a-e</vt:lpstr>
      <vt:lpstr>o-e</vt:lpstr>
      <vt:lpstr>i-e</vt:lpstr>
      <vt:lpstr>i-e</vt:lpstr>
      <vt:lpstr>i-e</vt:lpstr>
      <vt:lpstr>i-e</vt:lpstr>
      <vt:lpstr>i-e</vt:lpstr>
      <vt:lpstr>i-e</vt:lpstr>
      <vt:lpstr>i-e</vt:lpstr>
      <vt:lpstr>i-e</vt:lpstr>
      <vt:lpstr>i-e</vt:lpstr>
      <vt:lpstr>a-e</vt:lpstr>
      <vt:lpstr>a-e</vt:lpstr>
      <vt:lpstr>a-e</vt:lpstr>
      <vt:lpstr>a-e</vt:lpstr>
      <vt:lpstr>a-e</vt:lpstr>
      <vt:lpstr>a-e</vt:lpstr>
      <vt:lpstr>a-e</vt:lpstr>
      <vt:lpstr>a-e</vt:lpstr>
      <vt:lpstr>a-e</vt:lpstr>
      <vt:lpstr>o-e</vt:lpstr>
      <vt:lpstr>o-e</vt:lpstr>
      <vt:lpstr>o-e</vt:lpstr>
      <vt:lpstr>o-e</vt:lpstr>
      <vt:lpstr>o-e</vt:lpstr>
      <vt:lpstr>o-e</vt:lpstr>
      <vt:lpstr>o-e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wh, ph, ea</dc:title>
  <dc:creator>Lauren Walsh</dc:creator>
  <cp:lastModifiedBy>Lauren Walsh</cp:lastModifiedBy>
  <cp:revision>118</cp:revision>
  <dcterms:created xsi:type="dcterms:W3CDTF">2017-03-26T21:49:40Z</dcterms:created>
  <dcterms:modified xsi:type="dcterms:W3CDTF">2017-03-28T23:27:21Z</dcterms:modified>
</cp:coreProperties>
</file>