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62" y="1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06079-2856-8E2E-1469-FC344D4A4B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6E8110-D0CC-328D-E6B0-41FD92DDDE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3323E-7076-1ED6-3F9F-1646D196E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280CE-3CD0-4DCE-55A5-F26255C8A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FFAC7A-95D4-5DFB-D582-7FD4318C9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651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03116-9BD0-6605-440A-FDC03D769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0B165-3156-8F94-A4B9-977D341747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313EF-3FA9-3544-37EF-0556FB72E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96CDD-A13B-F0FA-ADFD-0DC7B153C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DA1671-65EB-AAA2-174C-E5C7E33B1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814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D231A-AED2-2DED-E56D-828F75323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CD8315-5911-65C1-2F7D-F99C80125D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B0290D-97E1-AAFA-FE44-2FEA42149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053C7-EB00-27A7-5889-BAE1C81B6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1082B3-462E-EB67-11C7-5242F560E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28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2DCD6-DF54-3D0A-C70B-6FE720AD1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7A9653-37E7-7A84-2E45-51E9FE06A8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91B155-99DF-E1D7-6A16-EC5258780E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029FFB-B943-2CDF-7E6A-24C3A8CE8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6E2E4B-681F-55EF-3698-C9C2BB240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4364BC-EA86-8533-6EA3-A331537AE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649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640DE-775D-FFEE-E03B-1D9B7F4E2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84F273-A401-7F1A-48C2-8363B6E350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4B4A7D-F043-19B4-330B-5F946B12EB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F49175-5F7F-0476-9BBE-BCA63E561C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2482BF-73FC-561C-E5F7-318DEFB9E1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B97DBE-6DB7-189A-7533-70A2E1B3F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904612-CCFF-0996-7AA6-56C6B425E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E4FD0E-DF4C-50A6-CD2F-D17FF4D72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321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35487-F78E-668C-E14A-09D44FDE8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CCFCB8-D7F2-017A-3EA7-3579042E0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80F079-734B-933B-4042-23725607A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9797E9-C6C0-3473-3B94-038BFBA74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381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3B7066-C997-CD2A-A686-AB2765EE5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3256DF-C503-3471-A10F-D0A72ADAA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321193-F623-2F6F-9DE9-5F71894B4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353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B9905-B785-BEC3-5ABE-B133B5409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5C86D-8829-75AD-E34A-4AB126713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2C82F6-E600-77CC-FA11-D87EDD3A15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67FA01-9ABA-2053-BDFB-7C220B556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9B9E4B-F4A0-8821-7E0D-ECF093D31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DFFC4F-DB0E-81F2-BDD2-0FD919F05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184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846AF-3E67-CBC8-06AD-3D2ACC0A7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3D1858-BB32-A8C3-EF81-77D467B83D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B34ECB-1563-0F3E-DBDC-8D105549F4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38A87-61FC-B093-5A21-B2210146B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70A5C0-313D-8E0F-B085-F24F49806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8AA32E-1EEA-7AA7-2D33-C4A591B4E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969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86305-C402-E822-3B7B-2CA38CA05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42238-9683-7354-04F1-E978C8DC6C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7FEFB5-28CE-33EA-E91C-131A11E55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871E2-2BD6-BED1-4CD9-A50FB27DF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6C4D63-AD7B-A0DD-9966-2B6418618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947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E9B8AD-58B8-7710-76B5-22AE15C236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687DA2-3834-4952-EFBE-22D9C0422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9B19D0-7F86-C8A2-B465-DA56FE18A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CCAF79-4125-C94D-F8A4-CEE39A19A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E7C0E0-C880-7D61-80E9-406CC412A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197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981CB2-7952-3DE4-3C94-908971F7F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DF1396-A899-76D8-E95C-760EFE944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458C5C-1412-666D-E0B3-F43F8DA848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9C4DD8-8441-40CE-808E-03E7807E4401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1C922C-8D47-50D8-4791-7DBFC7A66F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FEAE1B-E38D-4DB6-E7F5-852B71415C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72A5C7-FEB9-4227-A19D-07E32DC7F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89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043D06-3BFC-A936-2827-9679E8EFE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8082" y="107036"/>
            <a:ext cx="5086546" cy="66454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091FB8-6931-BCD7-F567-9698DA07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998" y="39494"/>
            <a:ext cx="5034224" cy="6818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42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A86E683-58C0-FCA2-C3A7-3695CD682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110" y="104943"/>
            <a:ext cx="4994275" cy="66781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7936A4-3A06-6224-4019-22953BA9EC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0171" y="120859"/>
            <a:ext cx="5618663" cy="167779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EC46663-DBCC-6A57-F272-54FAD231728D}"/>
              </a:ext>
            </a:extLst>
          </p:cNvPr>
          <p:cNvSpPr/>
          <p:nvPr/>
        </p:nvSpPr>
        <p:spPr>
          <a:xfrm>
            <a:off x="6511332" y="2813538"/>
            <a:ext cx="5084466" cy="34164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accent4">
                    <a:lumMod val="50000"/>
                  </a:schemeClr>
                </a:solidFill>
              </a:rPr>
              <a:t>Extra challenge:</a:t>
            </a:r>
          </a:p>
          <a:p>
            <a:endParaRPr lang="en-GB" sz="2400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GB" sz="2400" dirty="0">
                <a:solidFill>
                  <a:schemeClr val="accent4">
                    <a:lumMod val="50000"/>
                  </a:schemeClr>
                </a:solidFill>
              </a:rPr>
              <a:t>Create your own wacky invention.</a:t>
            </a:r>
          </a:p>
          <a:p>
            <a:endParaRPr lang="en-GB" sz="2400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GB" sz="2400" dirty="0">
                <a:solidFill>
                  <a:schemeClr val="accent4">
                    <a:lumMod val="50000"/>
                  </a:schemeClr>
                </a:solidFill>
              </a:rPr>
              <a:t>Draw a clearly, labelled diagram.</a:t>
            </a:r>
          </a:p>
          <a:p>
            <a:endParaRPr lang="en-GB" sz="2400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GB" sz="2400" dirty="0">
                <a:solidFill>
                  <a:schemeClr val="accent4">
                    <a:lumMod val="50000"/>
                  </a:schemeClr>
                </a:solidFill>
              </a:rPr>
              <a:t>What does it do?</a:t>
            </a:r>
          </a:p>
          <a:p>
            <a:r>
              <a:rPr lang="en-GB" sz="2400" dirty="0">
                <a:solidFill>
                  <a:schemeClr val="accent4">
                    <a:lumMod val="50000"/>
                  </a:schemeClr>
                </a:solidFill>
              </a:rPr>
              <a:t>How does it work?</a:t>
            </a:r>
          </a:p>
        </p:txBody>
      </p:sp>
    </p:spTree>
    <p:extLst>
      <p:ext uri="{BB962C8B-B14F-4D97-AF65-F5344CB8AC3E}">
        <p14:creationId xmlns:p14="http://schemas.microsoft.com/office/powerpoint/2010/main" val="1865897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26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Joe McIntyre</dc:creator>
  <cp:lastModifiedBy>Joe McIntyre</cp:lastModifiedBy>
  <cp:revision>1</cp:revision>
  <dcterms:created xsi:type="dcterms:W3CDTF">2026-01-08T20:29:01Z</dcterms:created>
  <dcterms:modified xsi:type="dcterms:W3CDTF">2026-01-08T20:33:07Z</dcterms:modified>
</cp:coreProperties>
</file>