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878" y="6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6B0631-3EED-0976-C57B-A682ECE3F4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1DB625B-7FF3-1D56-3771-7A20D574620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BC90B9C-80DA-7A21-12A9-6280247647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24E8F6-36A4-44C9-B48E-BB4262C637E6}" type="datetimeFigureOut">
              <a:rPr lang="en-GB" smtClean="0"/>
              <a:t>08/01/2026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2853E1-3C07-207B-B657-E302DE31AB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7324782-BAF9-159C-542C-2A48D080BB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8928AE-581F-47E0-8468-870401EA3B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77761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9C5372-89B8-C5BB-D565-96D71A6E87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65DB471-CE64-17BC-BD04-806BBC9AA16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D1AA2E-7FDB-E664-8DE5-60B75D7C3B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24E8F6-36A4-44C9-B48E-BB4262C637E6}" type="datetimeFigureOut">
              <a:rPr lang="en-GB" smtClean="0"/>
              <a:t>08/01/2026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ED82CC-8736-603D-993E-6466929364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673F1C9-21E6-C3F8-BEF7-6AB543BE5F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8928AE-581F-47E0-8468-870401EA3B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59960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4F311B-339A-2852-104F-8EC3B5C960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CB75346-4CD4-ABA8-6ED7-AAD8F146140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09382F4-D9E4-1B52-A15B-DE325BD5FF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24E8F6-36A4-44C9-B48E-BB4262C637E6}" type="datetimeFigureOut">
              <a:rPr lang="en-GB" smtClean="0"/>
              <a:t>08/01/2026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10547F1-15B7-2E79-3561-080320D78C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894496F-D4A0-AEE1-B276-805A30103E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8928AE-581F-47E0-8468-870401EA3B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38204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A58F88-35C1-0943-313D-A51B1B3504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1A5F7BE-23D7-4B21-D2CD-E0D5135E21D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619C0DA-AC37-D781-1903-E01D6EC090C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4248208-382E-EF92-172D-19926EBAE3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24E8F6-36A4-44C9-B48E-BB4262C637E6}" type="datetimeFigureOut">
              <a:rPr lang="en-GB" smtClean="0"/>
              <a:t>08/01/2026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44D62A1-8B6D-4586-1002-5C56ADF1A7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595057E-524B-A340-CC6B-6DDE7EE49D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8928AE-581F-47E0-8468-870401EA3B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95091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5B4783-F457-8D06-A11A-A06F0EDC7D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BB1D9B1-4723-49C7-A27D-442F4C1E9E9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F6E504E-E148-1D16-2E5A-E0F6F40778C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D56419E-23C9-1582-442E-D245BEDBA8E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C718CC4-F8CB-F4D7-0511-5387497A19A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19DD78B-A3FF-A3EA-77E9-295F947435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24E8F6-36A4-44C9-B48E-BB4262C637E6}" type="datetimeFigureOut">
              <a:rPr lang="en-GB" smtClean="0"/>
              <a:t>08/01/2026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99189EB-31D1-AF1B-73C2-5A4167878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06391FF-A582-24E0-657B-5A67971AED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8928AE-581F-47E0-8468-870401EA3B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43100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924C60-FCEB-892F-FBFD-5231FD5EFC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A1CB023-B029-7023-8478-E63922F307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24E8F6-36A4-44C9-B48E-BB4262C637E6}" type="datetimeFigureOut">
              <a:rPr lang="en-GB" smtClean="0"/>
              <a:t>08/01/2026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AC203C5-3E72-B771-2C4F-20B43BB68D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928BC66-70D0-4932-4948-E5F62E3E80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8928AE-581F-47E0-8468-870401EA3B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60937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55FAFE-9E4F-382D-CA26-0168AA2F82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24E8F6-36A4-44C9-B48E-BB4262C637E6}" type="datetimeFigureOut">
              <a:rPr lang="en-GB" smtClean="0"/>
              <a:t>08/01/2026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F7014CF-DAF5-9C8F-17DE-5459277BDD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A2A12E7-A66D-F6C7-A40A-2557E63E6D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8928AE-581F-47E0-8468-870401EA3B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25060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281C20-7229-EE73-CFB6-6A769AB5D9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D8BB69-C423-4D99-21CE-733CE71C52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ADB00D2-FA0C-F624-CA90-D99D98E7852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AE0753C-5CAC-375E-CF98-E721B0F012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24E8F6-36A4-44C9-B48E-BB4262C637E6}" type="datetimeFigureOut">
              <a:rPr lang="en-GB" smtClean="0"/>
              <a:t>08/01/2026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91DA75A-CD34-94B5-FA4A-717AD10DFD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D4E4ACD-3142-ABBB-EE2E-77EAFB1029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8928AE-581F-47E0-8468-870401EA3B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30602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DC83BB-2E13-EBBC-D07B-E653357D7A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588BFF3-1ED1-7EE2-72ED-6CA6A11CFBA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3045D83-7EDE-2D84-9E1D-A95B0953365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3BF4941-41E4-C6D4-8ECA-C48E8E9ED7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24E8F6-36A4-44C9-B48E-BB4262C637E6}" type="datetimeFigureOut">
              <a:rPr lang="en-GB" smtClean="0"/>
              <a:t>08/01/2026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AD8F1F0-BE79-98AF-916A-80EC803A42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A09EE45-6CC9-5DC8-09EF-8A966E63BB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8928AE-581F-47E0-8468-870401EA3B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1797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EDB607-785F-470C-AAF1-193AA702A8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4E96C99-C856-9A0F-7BE6-3AC5E4F1308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3D2E04-839D-4A96-AB0E-AF7151F013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24E8F6-36A4-44C9-B48E-BB4262C637E6}" type="datetimeFigureOut">
              <a:rPr lang="en-GB" smtClean="0"/>
              <a:t>08/01/2026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A00FB68-0693-7E83-05B0-A59E014880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8CE4343-8D96-E272-6548-04FAFF0FE2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8928AE-581F-47E0-8468-870401EA3B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74564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44661D9-CDBC-2F32-5162-FD17BD3095C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FAFBC52-8C01-8EAF-418B-6EA94DE8FB0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407055-7038-E6BD-39E0-09F340BD95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24E8F6-36A4-44C9-B48E-BB4262C637E6}" type="datetimeFigureOut">
              <a:rPr lang="en-GB" smtClean="0"/>
              <a:t>08/01/2026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C654857-6078-C0BF-65A1-29C482B332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E8B4725-98EC-400B-47D5-D900E8FFBA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8928AE-581F-47E0-8468-870401EA3B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57637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1C8145D-8CDD-FE3D-7698-7A22746792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AE58839-F533-77CB-63A7-F07AE4EC75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4EB765B-1D53-CBA6-D989-6840EBC0468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624E8F6-36A4-44C9-B48E-BB4262C637E6}" type="datetimeFigureOut">
              <a:rPr lang="en-GB" smtClean="0"/>
              <a:t>08/01/2026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32B06D0-3A18-E24B-FA30-5E6DD5A436B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27462FE-81E9-DF99-D352-C821F9CCBE5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68928AE-581F-47E0-8468-870401EA3B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61671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A36244BA-AFAF-CE51-C1F9-219756D4C34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44585" y="0"/>
            <a:ext cx="5047415" cy="689067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E78370B-00AE-0B53-9FB2-8910A88EBA3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826" y="0"/>
            <a:ext cx="5054320" cy="68766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02443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9D4A9B2-C013-A186-CB15-C65CF7C0A39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7471" y="269329"/>
            <a:ext cx="5098009" cy="644811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932E4DC-5B17-DC99-72AD-E431710788B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57854" y="75439"/>
            <a:ext cx="6021254" cy="1924183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ACB82879-6315-232C-49D5-E0BFF078CE84}"/>
              </a:ext>
            </a:extLst>
          </p:cNvPr>
          <p:cNvSpPr/>
          <p:nvPr/>
        </p:nvSpPr>
        <p:spPr>
          <a:xfrm>
            <a:off x="6511332" y="2813538"/>
            <a:ext cx="5084466" cy="341644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400" b="1" dirty="0">
                <a:solidFill>
                  <a:schemeClr val="accent4">
                    <a:lumMod val="50000"/>
                  </a:schemeClr>
                </a:solidFill>
              </a:rPr>
              <a:t>Extra challenge:</a:t>
            </a:r>
          </a:p>
          <a:p>
            <a:endParaRPr lang="en-GB" sz="2400" dirty="0">
              <a:solidFill>
                <a:schemeClr val="accent4">
                  <a:lumMod val="50000"/>
                </a:schemeClr>
              </a:solidFill>
            </a:endParaRPr>
          </a:p>
          <a:p>
            <a:r>
              <a:rPr lang="en-GB" sz="2400" dirty="0">
                <a:solidFill>
                  <a:schemeClr val="accent4">
                    <a:lumMod val="50000"/>
                  </a:schemeClr>
                </a:solidFill>
              </a:rPr>
              <a:t>Write your own short story on the theme of ‘How the _____ got its____’</a:t>
            </a:r>
          </a:p>
          <a:p>
            <a:endParaRPr lang="en-GB" sz="2400" dirty="0">
              <a:solidFill>
                <a:schemeClr val="accent4">
                  <a:lumMod val="50000"/>
                </a:schemeClr>
              </a:solidFill>
            </a:endParaRPr>
          </a:p>
          <a:p>
            <a:r>
              <a:rPr lang="en-GB" sz="2400" dirty="0">
                <a:solidFill>
                  <a:schemeClr val="accent4">
                    <a:lumMod val="50000"/>
                  </a:schemeClr>
                </a:solidFill>
              </a:rPr>
              <a:t>Maybe how the rhino got its horn or how the leopard got its spots. You decide.</a:t>
            </a:r>
          </a:p>
        </p:txBody>
      </p:sp>
    </p:spTree>
    <p:extLst>
      <p:ext uri="{BB962C8B-B14F-4D97-AF65-F5344CB8AC3E}">
        <p14:creationId xmlns:p14="http://schemas.microsoft.com/office/powerpoint/2010/main" val="300864167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37</Words>
  <Application>Microsoft Office PowerPoint</Application>
  <PresentationFormat>Widescreen</PresentationFormat>
  <Paragraphs>5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Aptos</vt:lpstr>
      <vt:lpstr>Aptos Display</vt:lpstr>
      <vt:lpstr>Arial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Joe McIntyre</dc:creator>
  <cp:lastModifiedBy>Joe McIntyre</cp:lastModifiedBy>
  <cp:revision>1</cp:revision>
  <dcterms:created xsi:type="dcterms:W3CDTF">2026-01-08T20:22:48Z</dcterms:created>
  <dcterms:modified xsi:type="dcterms:W3CDTF">2026-01-08T20:28:53Z</dcterms:modified>
</cp:coreProperties>
</file>