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9" r:id="rId7"/>
    <p:sldId id="258" r:id="rId8"/>
    <p:sldId id="260" r:id="rId9"/>
    <p:sldId id="262" r:id="rId10"/>
    <p:sldId id="265" r:id="rId11"/>
    <p:sldId id="273" r:id="rId12"/>
    <p:sldId id="266" r:id="rId13"/>
    <p:sldId id="269" r:id="rId14"/>
    <p:sldId id="270" r:id="rId15"/>
    <p:sldId id="261" r:id="rId16"/>
    <p:sldId id="264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45" autoAdjust="0"/>
  </p:normalViewPr>
  <p:slideViewPr>
    <p:cSldViewPr snapToGrid="0">
      <p:cViewPr varScale="1">
        <p:scale>
          <a:sx n="97" d="100"/>
          <a:sy n="97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A857D-CEDC-421F-9609-55FFB924B3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E53C2-CEB9-4064-963D-CD4D3DBC611F}">
      <dgm:prSet/>
      <dgm:spPr/>
      <dgm:t>
        <a:bodyPr/>
        <a:lstStyle/>
        <a:p>
          <a:r>
            <a:rPr lang="en-GB"/>
            <a:t>Ensure form completed.</a:t>
          </a:r>
          <a:endParaRPr lang="en-US"/>
        </a:p>
      </dgm:t>
    </dgm:pt>
    <dgm:pt modelId="{3E1AECD5-9AD6-4B3B-9C68-95A212128313}" type="parTrans" cxnId="{F0CC4410-19EC-4D91-9979-964C4086970B}">
      <dgm:prSet/>
      <dgm:spPr/>
      <dgm:t>
        <a:bodyPr/>
        <a:lstStyle/>
        <a:p>
          <a:endParaRPr lang="en-US"/>
        </a:p>
      </dgm:t>
    </dgm:pt>
    <dgm:pt modelId="{206DE97B-61D8-49A7-887F-349202440879}" type="sibTrans" cxnId="{F0CC4410-19EC-4D91-9979-964C4086970B}">
      <dgm:prSet/>
      <dgm:spPr/>
      <dgm:t>
        <a:bodyPr/>
        <a:lstStyle/>
        <a:p>
          <a:endParaRPr lang="en-US"/>
        </a:p>
      </dgm:t>
    </dgm:pt>
    <dgm:pt modelId="{0B797A86-E0BF-418A-8750-8C8F014AA3F6}">
      <dgm:prSet/>
      <dgm:spPr/>
      <dgm:t>
        <a:bodyPr/>
        <a:lstStyle/>
        <a:p>
          <a:r>
            <a:rPr lang="en-GB"/>
            <a:t>Make sure all medicine is in date.</a:t>
          </a:r>
          <a:endParaRPr lang="en-US"/>
        </a:p>
      </dgm:t>
    </dgm:pt>
    <dgm:pt modelId="{00BD1965-C21D-42B4-96B0-EBC59A1BDD4B}" type="parTrans" cxnId="{615F0E50-085C-40ED-B148-B60C327A6AE0}">
      <dgm:prSet/>
      <dgm:spPr/>
      <dgm:t>
        <a:bodyPr/>
        <a:lstStyle/>
        <a:p>
          <a:endParaRPr lang="en-US"/>
        </a:p>
      </dgm:t>
    </dgm:pt>
    <dgm:pt modelId="{CE888E4F-96C1-4413-83B9-8D3B08E72CE5}" type="sibTrans" cxnId="{615F0E50-085C-40ED-B148-B60C327A6AE0}">
      <dgm:prSet/>
      <dgm:spPr/>
      <dgm:t>
        <a:bodyPr/>
        <a:lstStyle/>
        <a:p>
          <a:endParaRPr lang="en-US"/>
        </a:p>
      </dgm:t>
    </dgm:pt>
    <dgm:pt modelId="{B7AA57A9-DAE7-4C21-B6DA-1E8A48CE5A12}">
      <dgm:prSet/>
      <dgm:spPr/>
      <dgm:t>
        <a:bodyPr/>
        <a:lstStyle/>
        <a:p>
          <a:r>
            <a:rPr lang="en-GB"/>
            <a:t>Travel sickness for there </a:t>
          </a:r>
          <a:r>
            <a:rPr lang="en-GB" i="1"/>
            <a:t>and back</a:t>
          </a:r>
          <a:r>
            <a:rPr lang="en-GB"/>
            <a:t>.</a:t>
          </a:r>
          <a:endParaRPr lang="en-US"/>
        </a:p>
      </dgm:t>
    </dgm:pt>
    <dgm:pt modelId="{FBA03A7F-98B3-497D-91A4-0AEEAB21468A}" type="parTrans" cxnId="{B0488082-EAB0-493C-B94D-A441FA38FE6F}">
      <dgm:prSet/>
      <dgm:spPr/>
      <dgm:t>
        <a:bodyPr/>
        <a:lstStyle/>
        <a:p>
          <a:endParaRPr lang="en-US"/>
        </a:p>
      </dgm:t>
    </dgm:pt>
    <dgm:pt modelId="{E58B56A7-8DF6-4C33-9868-924220423AB2}" type="sibTrans" cxnId="{B0488082-EAB0-493C-B94D-A441FA38FE6F}">
      <dgm:prSet/>
      <dgm:spPr/>
      <dgm:t>
        <a:bodyPr/>
        <a:lstStyle/>
        <a:p>
          <a:endParaRPr lang="en-US"/>
        </a:p>
      </dgm:t>
    </dgm:pt>
    <dgm:pt modelId="{C2C11C0C-E80B-44CB-926A-BFC73B7A9FBB}">
      <dgm:prSet/>
      <dgm:spPr/>
      <dgm:t>
        <a:bodyPr/>
        <a:lstStyle/>
        <a:p>
          <a:r>
            <a:rPr lang="en-GB" dirty="0"/>
            <a:t>Named and handed in on Monday.</a:t>
          </a:r>
          <a:endParaRPr lang="en-US" dirty="0"/>
        </a:p>
      </dgm:t>
    </dgm:pt>
    <dgm:pt modelId="{2BB3DD84-124E-4646-A0FA-70269A2C4DD4}" type="parTrans" cxnId="{374E67DA-8DB4-4E24-AE0C-AE568E02EA65}">
      <dgm:prSet/>
      <dgm:spPr/>
      <dgm:t>
        <a:bodyPr/>
        <a:lstStyle/>
        <a:p>
          <a:endParaRPr lang="en-US"/>
        </a:p>
      </dgm:t>
    </dgm:pt>
    <dgm:pt modelId="{7D0C7992-54E9-4D38-9139-3E24431D3991}" type="sibTrans" cxnId="{374E67DA-8DB4-4E24-AE0C-AE568E02EA65}">
      <dgm:prSet/>
      <dgm:spPr/>
      <dgm:t>
        <a:bodyPr/>
        <a:lstStyle/>
        <a:p>
          <a:endParaRPr lang="en-US"/>
        </a:p>
      </dgm:t>
    </dgm:pt>
    <dgm:pt modelId="{CAD55E11-B9A6-407C-8031-AAB6718082FB}" type="pres">
      <dgm:prSet presAssocID="{EF7A857D-CEDC-421F-9609-55FFB924B3EA}" presName="linear" presStyleCnt="0">
        <dgm:presLayoutVars>
          <dgm:animLvl val="lvl"/>
          <dgm:resizeHandles val="exact"/>
        </dgm:presLayoutVars>
      </dgm:prSet>
      <dgm:spPr/>
    </dgm:pt>
    <dgm:pt modelId="{43156F98-77DB-42C4-978E-2D697FEFC6B8}" type="pres">
      <dgm:prSet presAssocID="{FC8E53C2-CEB9-4064-963D-CD4D3DBC61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C31372-A1AF-4708-A4A4-10A981FD5601}" type="pres">
      <dgm:prSet presAssocID="{206DE97B-61D8-49A7-887F-349202440879}" presName="spacer" presStyleCnt="0"/>
      <dgm:spPr/>
    </dgm:pt>
    <dgm:pt modelId="{65C8847C-C823-41E4-BBE8-0C28C3710D50}" type="pres">
      <dgm:prSet presAssocID="{0B797A86-E0BF-418A-8750-8C8F014AA3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DCBBD1-06AB-4C5B-9D17-073D9346DD05}" type="pres">
      <dgm:prSet presAssocID="{CE888E4F-96C1-4413-83B9-8D3B08E72CE5}" presName="spacer" presStyleCnt="0"/>
      <dgm:spPr/>
    </dgm:pt>
    <dgm:pt modelId="{6DD6B2A2-DEDB-4966-9108-35CB0382DEB8}" type="pres">
      <dgm:prSet presAssocID="{B7AA57A9-DAE7-4C21-B6DA-1E8A48CE5A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504A02-4083-456B-950D-29F066E3DD1A}" type="pres">
      <dgm:prSet presAssocID="{E58B56A7-8DF6-4C33-9868-924220423AB2}" presName="spacer" presStyleCnt="0"/>
      <dgm:spPr/>
    </dgm:pt>
    <dgm:pt modelId="{7EE1E7C7-B71D-4DF7-AF89-D2941D2106D8}" type="pres">
      <dgm:prSet presAssocID="{C2C11C0C-E80B-44CB-926A-BFC73B7A9F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03D02-B8B8-41C9-8823-8117EA47A215}" type="presOf" srcId="{EF7A857D-CEDC-421F-9609-55FFB924B3EA}" destId="{CAD55E11-B9A6-407C-8031-AAB6718082FB}" srcOrd="0" destOrd="0" presId="urn:microsoft.com/office/officeart/2005/8/layout/vList2"/>
    <dgm:cxn modelId="{F0CC4410-19EC-4D91-9979-964C4086970B}" srcId="{EF7A857D-CEDC-421F-9609-55FFB924B3EA}" destId="{FC8E53C2-CEB9-4064-963D-CD4D3DBC611F}" srcOrd="0" destOrd="0" parTransId="{3E1AECD5-9AD6-4B3B-9C68-95A212128313}" sibTransId="{206DE97B-61D8-49A7-887F-349202440879}"/>
    <dgm:cxn modelId="{C7821948-216D-4E79-BA89-38AA6A1AF816}" type="presOf" srcId="{C2C11C0C-E80B-44CB-926A-BFC73B7A9FBB}" destId="{7EE1E7C7-B71D-4DF7-AF89-D2941D2106D8}" srcOrd="0" destOrd="0" presId="urn:microsoft.com/office/officeart/2005/8/layout/vList2"/>
    <dgm:cxn modelId="{615F0E50-085C-40ED-B148-B60C327A6AE0}" srcId="{EF7A857D-CEDC-421F-9609-55FFB924B3EA}" destId="{0B797A86-E0BF-418A-8750-8C8F014AA3F6}" srcOrd="1" destOrd="0" parTransId="{00BD1965-C21D-42B4-96B0-EBC59A1BDD4B}" sibTransId="{CE888E4F-96C1-4413-83B9-8D3B08E72CE5}"/>
    <dgm:cxn modelId="{B0488082-EAB0-493C-B94D-A441FA38FE6F}" srcId="{EF7A857D-CEDC-421F-9609-55FFB924B3EA}" destId="{B7AA57A9-DAE7-4C21-B6DA-1E8A48CE5A12}" srcOrd="2" destOrd="0" parTransId="{FBA03A7F-98B3-497D-91A4-0AEEAB21468A}" sibTransId="{E58B56A7-8DF6-4C33-9868-924220423AB2}"/>
    <dgm:cxn modelId="{13A6748E-D56C-496A-A271-447A3001B635}" type="presOf" srcId="{0B797A86-E0BF-418A-8750-8C8F014AA3F6}" destId="{65C8847C-C823-41E4-BBE8-0C28C3710D50}" srcOrd="0" destOrd="0" presId="urn:microsoft.com/office/officeart/2005/8/layout/vList2"/>
    <dgm:cxn modelId="{A1F450B7-648E-4C18-84F8-AE015B61F2D7}" type="presOf" srcId="{FC8E53C2-CEB9-4064-963D-CD4D3DBC611F}" destId="{43156F98-77DB-42C4-978E-2D697FEFC6B8}" srcOrd="0" destOrd="0" presId="urn:microsoft.com/office/officeart/2005/8/layout/vList2"/>
    <dgm:cxn modelId="{0E2FC3B9-E14C-48D5-A0C7-CE2CA74B7188}" type="presOf" srcId="{B7AA57A9-DAE7-4C21-B6DA-1E8A48CE5A12}" destId="{6DD6B2A2-DEDB-4966-9108-35CB0382DEB8}" srcOrd="0" destOrd="0" presId="urn:microsoft.com/office/officeart/2005/8/layout/vList2"/>
    <dgm:cxn modelId="{374E67DA-8DB4-4E24-AE0C-AE568E02EA65}" srcId="{EF7A857D-CEDC-421F-9609-55FFB924B3EA}" destId="{C2C11C0C-E80B-44CB-926A-BFC73B7A9FBB}" srcOrd="3" destOrd="0" parTransId="{2BB3DD84-124E-4646-A0FA-70269A2C4DD4}" sibTransId="{7D0C7992-54E9-4D38-9139-3E24431D3991}"/>
    <dgm:cxn modelId="{2C3E319F-3939-400A-9F5A-0BAB0EBAF19D}" type="presParOf" srcId="{CAD55E11-B9A6-407C-8031-AAB6718082FB}" destId="{43156F98-77DB-42C4-978E-2D697FEFC6B8}" srcOrd="0" destOrd="0" presId="urn:microsoft.com/office/officeart/2005/8/layout/vList2"/>
    <dgm:cxn modelId="{011D3410-F569-45D0-AF8D-1E465AF2FD36}" type="presParOf" srcId="{CAD55E11-B9A6-407C-8031-AAB6718082FB}" destId="{4EC31372-A1AF-4708-A4A4-10A981FD5601}" srcOrd="1" destOrd="0" presId="urn:microsoft.com/office/officeart/2005/8/layout/vList2"/>
    <dgm:cxn modelId="{3F3A6C27-BEEE-4FDD-968C-989584B53F95}" type="presParOf" srcId="{CAD55E11-B9A6-407C-8031-AAB6718082FB}" destId="{65C8847C-C823-41E4-BBE8-0C28C3710D50}" srcOrd="2" destOrd="0" presId="urn:microsoft.com/office/officeart/2005/8/layout/vList2"/>
    <dgm:cxn modelId="{0BB4614B-D306-4DE5-B239-33B257C179C0}" type="presParOf" srcId="{CAD55E11-B9A6-407C-8031-AAB6718082FB}" destId="{38DCBBD1-06AB-4C5B-9D17-073D9346DD05}" srcOrd="3" destOrd="0" presId="urn:microsoft.com/office/officeart/2005/8/layout/vList2"/>
    <dgm:cxn modelId="{93029E62-A9F0-4A8B-BFEA-D8AE521CA683}" type="presParOf" srcId="{CAD55E11-B9A6-407C-8031-AAB6718082FB}" destId="{6DD6B2A2-DEDB-4966-9108-35CB0382DEB8}" srcOrd="4" destOrd="0" presId="urn:microsoft.com/office/officeart/2005/8/layout/vList2"/>
    <dgm:cxn modelId="{EAC30D83-86C0-4EC5-9052-4EF4658FA7B3}" type="presParOf" srcId="{CAD55E11-B9A6-407C-8031-AAB6718082FB}" destId="{0C504A02-4083-456B-950D-29F066E3DD1A}" srcOrd="5" destOrd="0" presId="urn:microsoft.com/office/officeart/2005/8/layout/vList2"/>
    <dgm:cxn modelId="{B14ADD80-D38E-48F1-B9BE-F22772065EE5}" type="presParOf" srcId="{CAD55E11-B9A6-407C-8031-AAB6718082FB}" destId="{7EE1E7C7-B71D-4DF7-AF89-D2941D2106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56F98-77DB-42C4-978E-2D697FEFC6B8}">
      <dsp:nvSpPr>
        <dsp:cNvPr id="0" name=""/>
        <dsp:cNvSpPr/>
      </dsp:nvSpPr>
      <dsp:spPr>
        <a:xfrm>
          <a:off x="0" y="763838"/>
          <a:ext cx="5181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Ensure form completed.</a:t>
          </a:r>
          <a:endParaRPr lang="en-US" sz="2700" kern="1200"/>
        </a:p>
      </dsp:txBody>
      <dsp:txXfrm>
        <a:off x="31613" y="795451"/>
        <a:ext cx="5118374" cy="584369"/>
      </dsp:txXfrm>
    </dsp:sp>
    <dsp:sp modelId="{65C8847C-C823-41E4-BBE8-0C28C3710D50}">
      <dsp:nvSpPr>
        <dsp:cNvPr id="0" name=""/>
        <dsp:cNvSpPr/>
      </dsp:nvSpPr>
      <dsp:spPr>
        <a:xfrm>
          <a:off x="0" y="1489193"/>
          <a:ext cx="5181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Make sure all medicine is in date.</a:t>
          </a:r>
          <a:endParaRPr lang="en-US" sz="2700" kern="1200"/>
        </a:p>
      </dsp:txBody>
      <dsp:txXfrm>
        <a:off x="31613" y="1520806"/>
        <a:ext cx="5118374" cy="584369"/>
      </dsp:txXfrm>
    </dsp:sp>
    <dsp:sp modelId="{6DD6B2A2-DEDB-4966-9108-35CB0382DEB8}">
      <dsp:nvSpPr>
        <dsp:cNvPr id="0" name=""/>
        <dsp:cNvSpPr/>
      </dsp:nvSpPr>
      <dsp:spPr>
        <a:xfrm>
          <a:off x="0" y="2214549"/>
          <a:ext cx="5181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Travel sickness for there </a:t>
          </a:r>
          <a:r>
            <a:rPr lang="en-GB" sz="2700" i="1" kern="1200"/>
            <a:t>and back</a:t>
          </a:r>
          <a:r>
            <a:rPr lang="en-GB" sz="2700" kern="1200"/>
            <a:t>.</a:t>
          </a:r>
          <a:endParaRPr lang="en-US" sz="2700" kern="1200"/>
        </a:p>
      </dsp:txBody>
      <dsp:txXfrm>
        <a:off x="31613" y="2246162"/>
        <a:ext cx="5118374" cy="584369"/>
      </dsp:txXfrm>
    </dsp:sp>
    <dsp:sp modelId="{7EE1E7C7-B71D-4DF7-AF89-D2941D2106D8}">
      <dsp:nvSpPr>
        <dsp:cNvPr id="0" name=""/>
        <dsp:cNvSpPr/>
      </dsp:nvSpPr>
      <dsp:spPr>
        <a:xfrm>
          <a:off x="0" y="2939904"/>
          <a:ext cx="5181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Named and handed in on Monday.</a:t>
          </a:r>
          <a:endParaRPr lang="en-US" sz="2700" kern="1200" dirty="0"/>
        </a:p>
      </dsp:txBody>
      <dsp:txXfrm>
        <a:off x="31613" y="2971517"/>
        <a:ext cx="51183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49CE-68DD-4CCD-94B7-CDEAD7B5AF2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6B6C-4397-492C-AF5B-4F62B2ECB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1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andgroups.pgl.co.uk/uk-pgl-men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Leave about 10. </a:t>
            </a:r>
          </a:p>
          <a:p>
            <a:endParaRPr lang="en-GB" baseline="0" dirty="0"/>
          </a:p>
          <a:p>
            <a:r>
              <a:rPr lang="en-GB" baseline="0" dirty="0"/>
              <a:t>Luggage can be brought in the morning and left on the playground (hall if wet)</a:t>
            </a:r>
          </a:p>
          <a:p>
            <a:endParaRPr lang="en-GB" baseline="0" dirty="0"/>
          </a:p>
          <a:p>
            <a:r>
              <a:rPr lang="en-GB" baseline="0" dirty="0"/>
              <a:t>Meal upon arrival will need to be provided- make it disposable- water bottle is fine though.</a:t>
            </a:r>
          </a:p>
          <a:p>
            <a:endParaRPr lang="en-GB" baseline="0" dirty="0"/>
          </a:p>
          <a:p>
            <a:r>
              <a:rPr lang="en-GB" baseline="0" dirty="0"/>
              <a:t>Once we arrive, message will be sent to school. They will contact you with updates.</a:t>
            </a:r>
          </a:p>
          <a:p>
            <a:endParaRPr lang="en-GB" baseline="0" dirty="0"/>
          </a:p>
          <a:p>
            <a:r>
              <a:rPr lang="en-GB" baseline="0" dirty="0"/>
              <a:t>Once arrived, we eat then start. They will not go to the rooms until after the first activity so need to be dressed to go.</a:t>
            </a:r>
          </a:p>
          <a:p>
            <a:endParaRPr lang="en-GB" baseline="0" dirty="0"/>
          </a:p>
          <a:p>
            <a:r>
              <a:rPr lang="en-GB" baseline="0" dirty="0"/>
              <a:t>Will message you when leave and when near school.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2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1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UK PGL Menu - PGL Schools &amp;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 to bring sleeping bag/pillow to sleep on the mattress.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2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Due to depart at 14:00 – traffic allowing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6B6C-4397-492C-AF5B-4F62B2ECB5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6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1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5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6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9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4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5AC5-A8C3-452C-B828-4FE0C5F365A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C36D-E23C-4CB5-BB7D-FC5DAA511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5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acredheart312.Herts.sch.uk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lltopoutdoorcentre.co.uk/education/schoo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GB" sz="6100" dirty="0"/>
              <a:t>Year 4 residential trip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Mon 28</a:t>
            </a:r>
            <a:r>
              <a:rPr lang="en-GB" baseline="30000" dirty="0"/>
              <a:t>th</a:t>
            </a:r>
            <a:r>
              <a:rPr lang="en-GB" dirty="0"/>
              <a:t>- Wed 30</a:t>
            </a:r>
            <a:r>
              <a:rPr lang="en-GB" baseline="30000" dirty="0"/>
              <a:t>th</a:t>
            </a:r>
            <a:r>
              <a:rPr lang="en-GB" dirty="0"/>
              <a:t> April 2025</a:t>
            </a:r>
          </a:p>
        </p:txBody>
      </p:sp>
      <p:sp>
        <p:nvSpPr>
          <p:cNvPr id="8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mountain&#10;&#10;AI-generated content may be incorrect.">
            <a:extLst>
              <a:ext uri="{FF2B5EF4-FFF2-40B4-BE49-F238E27FC236}">
                <a16:creationId xmlns:a16="http://schemas.microsoft.com/office/drawing/2014/main" id="{B961DA50-ACF4-2FFE-AC04-361481B1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15" y="640080"/>
            <a:ext cx="708337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894" y="2190542"/>
            <a:ext cx="5181600" cy="2210636"/>
          </a:xfrm>
        </p:spPr>
        <p:txBody>
          <a:bodyPr>
            <a:noAutofit/>
          </a:bodyPr>
          <a:lstStyle/>
          <a:p>
            <a:r>
              <a:rPr lang="en-GB" sz="4800" dirty="0"/>
              <a:t>In a labelled, bag, purse or wallet.</a:t>
            </a:r>
          </a:p>
          <a:p>
            <a:endParaRPr lang="en-GB" sz="4800" dirty="0"/>
          </a:p>
          <a:p>
            <a:r>
              <a:rPr lang="en-GB" sz="4800" dirty="0"/>
              <a:t>Max: TBC</a:t>
            </a:r>
          </a:p>
          <a:p>
            <a:r>
              <a:rPr lang="en-GB" sz="4800" dirty="0"/>
              <a:t>One shop trip, try to bring change.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D73812-FBD3-5342-CFD5-FBC9D2E1A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</a:t>
            </a:r>
          </a:p>
        </p:txBody>
      </p:sp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CBBE1523-FD91-94FB-0682-82B08D949F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399485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Syrup Clipart Medication - Medicine Clip Art Transparent PNG - 602x700 -  Free Download on Nice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1825625"/>
            <a:ext cx="45744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0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Sleeping Arrangements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8130" y="1681071"/>
            <a:ext cx="3876165" cy="30641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Single sex dorms (3-7 per dorm). </a:t>
            </a:r>
          </a:p>
          <a:p>
            <a:r>
              <a:rPr lang="en-US" sz="3200" dirty="0"/>
              <a:t>Teacher nearby.</a:t>
            </a:r>
          </a:p>
          <a:p>
            <a:r>
              <a:rPr lang="en-US" sz="3200" dirty="0"/>
              <a:t>Rooms </a:t>
            </a:r>
            <a:r>
              <a:rPr lang="en-US" sz="3200" i="1" dirty="0"/>
              <a:t>allocated on arrival</a:t>
            </a:r>
            <a:r>
              <a:rPr lang="en-US" sz="3200" dirty="0"/>
              <a:t>.</a:t>
            </a:r>
          </a:p>
          <a:p>
            <a:r>
              <a:rPr lang="en-US" sz="3200" dirty="0"/>
              <a:t>Children asked for a friend.</a:t>
            </a:r>
          </a:p>
          <a:p>
            <a:r>
              <a:rPr lang="en-US" sz="3200" dirty="0"/>
              <a:t>Bedding NOT PROVIDED</a:t>
            </a: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C56B21-9B86-4B98-0244-F41A3DC63C6F}"/>
              </a:ext>
            </a:extLst>
          </p:cNvPr>
          <p:cNvSpPr/>
          <p:nvPr/>
        </p:nvSpPr>
        <p:spPr>
          <a:xfrm>
            <a:off x="5596502" y="4849351"/>
            <a:ext cx="4601183" cy="7684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During school hours :</a:t>
            </a:r>
          </a:p>
          <a:p>
            <a:endParaRPr lang="en-GB" dirty="0"/>
          </a:p>
          <a:p>
            <a:r>
              <a:rPr lang="en-GB" dirty="0"/>
              <a:t>Contact via the school office</a:t>
            </a:r>
          </a:p>
          <a:p>
            <a:r>
              <a:rPr lang="en-GB" dirty="0">
                <a:hlinkClick r:id="rId2"/>
              </a:rPr>
              <a:t>admin@sacredheart312.Herts.sch.uk</a:t>
            </a:r>
            <a:r>
              <a:rPr lang="en-GB" dirty="0"/>
              <a:t> or </a:t>
            </a:r>
          </a:p>
          <a:p>
            <a:r>
              <a:rPr lang="en-GB" dirty="0"/>
              <a:t>01920 461 678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9626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Out of school hours: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the school email.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50075" y="4813160"/>
            <a:ext cx="4863402" cy="146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Don’t block ‘unknown number’ for these couple of days, it might be us.</a:t>
            </a:r>
          </a:p>
        </p:txBody>
      </p:sp>
    </p:spTree>
    <p:extLst>
      <p:ext uri="{BB962C8B-B14F-4D97-AF65-F5344CB8AC3E}">
        <p14:creationId xmlns:p14="http://schemas.microsoft.com/office/powerpoint/2010/main" val="33718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us: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35561"/>
            <a:ext cx="5157787" cy="322361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From the children: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862646" y="2505075"/>
            <a:ext cx="2492742" cy="3684588"/>
          </a:xfrm>
        </p:spPr>
        <p:txBody>
          <a:bodyPr>
            <a:normAutofit/>
          </a:bodyPr>
          <a:lstStyle/>
          <a:p>
            <a:r>
              <a:rPr lang="en-GB" sz="4000" dirty="0"/>
              <a:t>Safe</a:t>
            </a:r>
          </a:p>
          <a:p>
            <a:r>
              <a:rPr lang="en-GB" sz="4000" dirty="0"/>
              <a:t>Respect</a:t>
            </a:r>
          </a:p>
          <a:p>
            <a:r>
              <a:rPr lang="en-GB" sz="4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04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recap: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3675" y="1487993"/>
            <a:ext cx="10570866" cy="1236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Before</a:t>
            </a:r>
          </a:p>
          <a:p>
            <a:pPr algn="ctr"/>
            <a:r>
              <a:rPr lang="en-GB" sz="2400" dirty="0"/>
              <a:t>Completed forms (OV7 and medical), get the things needed for the trip, name everything, pack bags with child.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2934" y="2862908"/>
            <a:ext cx="10570866" cy="1148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 the day</a:t>
            </a:r>
          </a:p>
          <a:p>
            <a:pPr algn="ctr"/>
            <a:r>
              <a:rPr lang="en-GB" sz="2000" dirty="0"/>
              <a:t>Arrive normal time in own clothes ready for the first activity. Children leave bags on the playground area allocated. Hand in medicines/money etc. Be there at 9:00 if want to wave off.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3675" y="4133222"/>
            <a:ext cx="10570866" cy="984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While away</a:t>
            </a:r>
          </a:p>
          <a:p>
            <a:pPr algn="ctr"/>
            <a:r>
              <a:rPr lang="en-GB" sz="2400" dirty="0"/>
              <a:t>Relax(?), check emails or phone for messages.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63675" y="5240214"/>
            <a:ext cx="10570866" cy="98473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Wednesday </a:t>
            </a:r>
          </a:p>
          <a:p>
            <a:pPr algn="ctr"/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Return at 3;45-4;15, </a:t>
            </a:r>
            <a:r>
              <a:rPr lang="en-GB" sz="2400" dirty="0"/>
              <a:t>collect child with a big hug!!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Today we will discuss: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000"/>
              <a:t>Centre</a:t>
            </a:r>
          </a:p>
          <a:p>
            <a:r>
              <a:rPr lang="en-GB" sz="2000"/>
              <a:t>Leaving and return times</a:t>
            </a:r>
          </a:p>
          <a:p>
            <a:r>
              <a:rPr lang="en-GB" sz="2000"/>
              <a:t>Staffing</a:t>
            </a:r>
          </a:p>
          <a:p>
            <a:r>
              <a:rPr lang="en-GB" sz="2000"/>
              <a:t>Activities and timetable</a:t>
            </a:r>
          </a:p>
          <a:p>
            <a:r>
              <a:rPr lang="en-GB" sz="2000"/>
              <a:t>What to bring</a:t>
            </a:r>
          </a:p>
          <a:p>
            <a:r>
              <a:rPr lang="en-GB" sz="2000"/>
              <a:t>Sleeping arrangement</a:t>
            </a:r>
          </a:p>
          <a:p>
            <a:r>
              <a:rPr lang="en-GB" sz="2000"/>
              <a:t>Expectations</a:t>
            </a:r>
          </a:p>
          <a:p>
            <a:r>
              <a:rPr lang="en-GB" sz="200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61241-EEA3-F513-C305-DB9814B7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588" y="989897"/>
            <a:ext cx="2840908" cy="41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Hilltop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Three days, two nights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Located in Sheringham, Norfolk.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Range of activities, all supervised.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Accompanied by </a:t>
            </a:r>
            <a:r>
              <a:rPr lang="en-US" sz="2000" dirty="0" err="1"/>
              <a:t>Mr</a:t>
            </a:r>
            <a:r>
              <a:rPr lang="en-US" sz="2000" dirty="0"/>
              <a:t> McIntyre, </a:t>
            </a:r>
            <a:r>
              <a:rPr lang="en-US" sz="2000" dirty="0" err="1"/>
              <a:t>Mrs</a:t>
            </a:r>
            <a:r>
              <a:rPr lang="en-US" sz="2000" dirty="0"/>
              <a:t> Weller and Miss Beviss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Catered, three meals a day.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3FC394-1C85-B9B8-388A-8145B8A7AF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0532" y="1822680"/>
            <a:ext cx="3829050" cy="3000375"/>
          </a:xfrm>
          <a:prstGeom prst="rect">
            <a:avLst/>
          </a:prstGeom>
        </p:spPr>
      </p:pic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BD52699F-081A-9A5D-9EAF-F7336F2D2FE1}"/>
              </a:ext>
            </a:extLst>
          </p:cNvPr>
          <p:cNvSpPr/>
          <p:nvPr/>
        </p:nvSpPr>
        <p:spPr>
          <a:xfrm>
            <a:off x="9743768" y="5545394"/>
            <a:ext cx="1150374" cy="44245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95617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Departing and returning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5802" y="912183"/>
            <a:ext cx="4564396" cy="5033632"/>
          </a:xfrm>
          <a:prstGeom prst="rect">
            <a:avLst/>
          </a:prstGeom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22295" y="2438401"/>
            <a:ext cx="4953932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Leave approx. 9am on Mon</a:t>
            </a:r>
          </a:p>
          <a:p>
            <a:r>
              <a:rPr lang="en-US" sz="2000" dirty="0"/>
              <a:t>Luggage</a:t>
            </a:r>
          </a:p>
          <a:p>
            <a:r>
              <a:rPr lang="en-US" sz="2000" dirty="0"/>
              <a:t>Packed lunch</a:t>
            </a:r>
          </a:p>
          <a:p>
            <a:r>
              <a:rPr lang="en-US" sz="2000" dirty="0"/>
              <a:t>Travel sickness?</a:t>
            </a:r>
          </a:p>
          <a:p>
            <a:r>
              <a:rPr lang="en-US" sz="2000" dirty="0"/>
              <a:t>Due to arrive at 11:00</a:t>
            </a:r>
          </a:p>
          <a:p>
            <a:r>
              <a:rPr lang="en-US" sz="2000" dirty="0"/>
              <a:t>Ready for activity.</a:t>
            </a:r>
          </a:p>
          <a:p>
            <a:endParaRPr lang="en-US" sz="2000" dirty="0"/>
          </a:p>
          <a:p>
            <a:r>
              <a:rPr lang="en-US" sz="2000" dirty="0"/>
              <a:t>Due to leave </a:t>
            </a:r>
            <a:r>
              <a:rPr lang="en-US" sz="2000" dirty="0" err="1"/>
              <a:t>centre</a:t>
            </a:r>
            <a:r>
              <a:rPr lang="en-US" sz="2000" dirty="0"/>
              <a:t> after lunch, return to school on Wednesday  at 3:45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31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88647-7DAA-0533-EB59-741A6A9B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510" y="1773187"/>
            <a:ext cx="78200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3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98" y="2261316"/>
            <a:ext cx="4526280" cy="2716935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Please bring clothing that you are happy to get dirty.</a:t>
            </a:r>
          </a:p>
          <a:p>
            <a:r>
              <a:rPr lang="en-GB" sz="3600" dirty="0"/>
              <a:t>Name your child’s belongings- pack with them.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2B09F-BDB7-1F5D-FE9E-CE403EF3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707" y="0"/>
            <a:ext cx="5320295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2B58A10-B97D-703A-F2A6-C6D983260C30}"/>
              </a:ext>
            </a:extLst>
          </p:cNvPr>
          <p:cNvSpPr/>
          <p:nvPr/>
        </p:nvSpPr>
        <p:spPr>
          <a:xfrm>
            <a:off x="5545393" y="1022555"/>
            <a:ext cx="1514167" cy="393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1923" y="2398381"/>
            <a:ext cx="3291673" cy="3118164"/>
          </a:xfrm>
        </p:spPr>
        <p:txBody>
          <a:bodyPr>
            <a:normAutofit/>
          </a:bodyPr>
          <a:lstStyle/>
          <a:p>
            <a:r>
              <a:rPr lang="en-GB" sz="6600" dirty="0"/>
              <a:t>Other useful items.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1102" t="37720" r="22622" b="21479"/>
          <a:stretch/>
        </p:blipFill>
        <p:spPr>
          <a:xfrm>
            <a:off x="6712299" y="148280"/>
            <a:ext cx="3806977" cy="5368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299" y="5516545"/>
            <a:ext cx="367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Something for the bus to entertain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E38C93-61B4-A1D4-B9FD-955AB127DAD6}"/>
              </a:ext>
            </a:extLst>
          </p:cNvPr>
          <p:cNvSpPr/>
          <p:nvPr/>
        </p:nvSpPr>
        <p:spPr>
          <a:xfrm>
            <a:off x="6828817" y="3093396"/>
            <a:ext cx="3007427" cy="8073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Menu</a:t>
            </a:r>
          </a:p>
        </p:txBody>
      </p:sp>
      <p:pic>
        <p:nvPicPr>
          <p:cNvPr id="7" name="Content Placeholder 6" descr="A collage of food and menu&#10;&#10;AI-generated content may be incorrect.">
            <a:extLst>
              <a:ext uri="{FF2B5EF4-FFF2-40B4-BE49-F238E27FC236}">
                <a16:creationId xmlns:a16="http://schemas.microsoft.com/office/drawing/2014/main" id="{5C427E49-94F3-6868-9863-29A40A7AF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667" y="373626"/>
            <a:ext cx="8617685" cy="58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765" y="94137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/>
              <a:t>Please do not bring:</a:t>
            </a:r>
          </a:p>
          <a:p>
            <a:r>
              <a:rPr lang="en-GB" sz="3600" dirty="0"/>
              <a:t>Mobile phones (or Smartwatches).</a:t>
            </a:r>
          </a:p>
          <a:p>
            <a:r>
              <a:rPr lang="en-GB" sz="3600" dirty="0"/>
              <a:t>Jewellery or other valuables.</a:t>
            </a:r>
          </a:p>
          <a:p>
            <a:r>
              <a:rPr lang="en-GB" sz="3600" dirty="0"/>
              <a:t>Gaming devices.</a:t>
            </a:r>
          </a:p>
          <a:p>
            <a:r>
              <a:rPr lang="en-GB" sz="3600" dirty="0"/>
              <a:t>Aerosols.</a:t>
            </a:r>
          </a:p>
          <a:p>
            <a:r>
              <a:rPr lang="en-GB" sz="3600" dirty="0"/>
              <a:t>Sweets.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1497" y="1647929"/>
            <a:ext cx="4534293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970d18-5f16-4369-9d62-aa792d4706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E0B7C15AFD54F9567C68DC0168510" ma:contentTypeVersion="17" ma:contentTypeDescription="Create a new document." ma:contentTypeScope="" ma:versionID="abffea76eea2a019336dbb7f10ba13d3">
  <xsd:schema xmlns:xsd="http://www.w3.org/2001/XMLSchema" xmlns:xs="http://www.w3.org/2001/XMLSchema" xmlns:p="http://schemas.microsoft.com/office/2006/metadata/properties" xmlns:ns3="82ba06e4-b62e-4595-9ac0-751b4900dadf" xmlns:ns4="2b970d18-5f16-4369-9d62-aa792d47069e" targetNamespace="http://schemas.microsoft.com/office/2006/metadata/properties" ma:root="true" ma:fieldsID="50948419f2afcd6ff090a4860ab8079d" ns3:_="" ns4:_="">
    <xsd:import namespace="82ba06e4-b62e-4595-9ac0-751b4900dadf"/>
    <xsd:import namespace="2b970d18-5f16-4369-9d62-aa792d4706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ObjectDetectorVersions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a06e4-b62e-4595-9ac0-751b4900da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70d18-5f16-4369-9d62-aa792d47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B7905-C1E5-46E1-9554-B8671C7D0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9D417-4C01-4B03-9196-E77B47F231E4}">
  <ds:schemaRefs>
    <ds:schemaRef ds:uri="http://purl.org/dc/terms/"/>
    <ds:schemaRef ds:uri="http://schemas.microsoft.com/office/2006/documentManagement/types"/>
    <ds:schemaRef ds:uri="82ba06e4-b62e-4595-9ac0-751b4900dadf"/>
    <ds:schemaRef ds:uri="http://purl.org/dc/elements/1.1/"/>
    <ds:schemaRef ds:uri="http://www.w3.org/XML/1998/namespace"/>
    <ds:schemaRef ds:uri="http://purl.org/dc/dcmitype/"/>
    <ds:schemaRef ds:uri="2b970d18-5f16-4369-9d62-aa792d47069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D7054FB-645F-42BD-BF99-6B7D95893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ba06e4-b62e-4595-9ac0-751b4900dadf"/>
    <ds:schemaRef ds:uri="2b970d18-5f16-4369-9d62-aa792d47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523</Words>
  <Application>Microsoft Office PowerPoint</Application>
  <PresentationFormat>Widescreen</PresentationFormat>
  <Paragraphs>104</Paragraphs>
  <Slides>15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Year 4 residential trip</vt:lpstr>
      <vt:lpstr>Today we will discuss:</vt:lpstr>
      <vt:lpstr>Hilltop</vt:lpstr>
      <vt:lpstr>Departing and returning</vt:lpstr>
      <vt:lpstr>Activities</vt:lpstr>
      <vt:lpstr>Kit</vt:lpstr>
      <vt:lpstr>Kit</vt:lpstr>
      <vt:lpstr>Menu</vt:lpstr>
      <vt:lpstr>PowerPoint Presentation</vt:lpstr>
      <vt:lpstr>Money</vt:lpstr>
      <vt:lpstr>Medicine</vt:lpstr>
      <vt:lpstr>Sleeping Arrangements</vt:lpstr>
      <vt:lpstr>Contact Arrangements</vt:lpstr>
      <vt:lpstr>Expectations</vt:lpstr>
      <vt:lpstr>Quick recap:</vt:lpstr>
    </vt:vector>
  </TitlesOfParts>
  <Company>Sacred Heart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 trip</dc:title>
  <dc:creator>Joseph McIntyre</dc:creator>
  <cp:lastModifiedBy>Joseph Mcintyre</cp:lastModifiedBy>
  <cp:revision>42</cp:revision>
  <dcterms:created xsi:type="dcterms:W3CDTF">2022-05-24T12:49:51Z</dcterms:created>
  <dcterms:modified xsi:type="dcterms:W3CDTF">2025-03-25T13:05:11Z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0x0101000C9E0B7C15AFD54F9567C68DC0168510</vt:lpwstr>
  </property>
</Properties>
</file>